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0"/>
  </p:notesMasterIdLst>
  <p:handoutMasterIdLst>
    <p:handoutMasterId r:id="rId21"/>
  </p:handoutMasterIdLst>
  <p:sldIdLst>
    <p:sldId id="379" r:id="rId6"/>
    <p:sldId id="446" r:id="rId7"/>
    <p:sldId id="447" r:id="rId8"/>
    <p:sldId id="478" r:id="rId9"/>
    <p:sldId id="380" r:id="rId10"/>
    <p:sldId id="467" r:id="rId11"/>
    <p:sldId id="450" r:id="rId12"/>
    <p:sldId id="487" r:id="rId13"/>
    <p:sldId id="488" r:id="rId14"/>
    <p:sldId id="498" r:id="rId15"/>
    <p:sldId id="489" r:id="rId16"/>
    <p:sldId id="485" r:id="rId17"/>
    <p:sldId id="497" r:id="rId18"/>
    <p:sldId id="466" r:id="rId19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B0F0"/>
    <a:srgbClr val="ED7D31"/>
    <a:srgbClr val="FF0000"/>
    <a:srgbClr val="FFC00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2" autoAdjust="0"/>
    <p:restoredTop sz="94249" autoAdjust="0"/>
  </p:normalViewPr>
  <p:slideViewPr>
    <p:cSldViewPr snapToGrid="0" snapToObjects="1">
      <p:cViewPr varScale="1">
        <p:scale>
          <a:sx n="68" d="100"/>
          <a:sy n="68" d="100"/>
        </p:scale>
        <p:origin x="936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E11169A\Desktop\Coach%20Agile%20Experian\Informes\PI%201%20-%20Mentoring\Adopcion%20Safe%20PI%201%20Mentoring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E11169A\Desktop\Coach%20Agile%20Experian\Informes\PI%201%20-%20Mentoring\Adopcion%20Safe%20PI%201%20Mentori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Progreso</a:t>
            </a:r>
            <a:r>
              <a:rPr lang="es-CO" baseline="0"/>
              <a:t> x Célula</a:t>
            </a:r>
            <a:endParaRPr lang="es-CO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RadarMadurez!$H$1</c:f>
              <c:strCache>
                <c:ptCount val="1"/>
                <c:pt idx="0">
                  <c:v>% Incial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RadarMadurez!$H$2:$H$19</c:f>
              <c:numCache>
                <c:formatCode>0%</c:formatCode>
                <c:ptCount val="17"/>
                <c:pt idx="0">
                  <c:v>0.5357142857142857</c:v>
                </c:pt>
                <c:pt idx="1">
                  <c:v>0.35714285714285715</c:v>
                </c:pt>
                <c:pt idx="2">
                  <c:v>0.5</c:v>
                </c:pt>
                <c:pt idx="3">
                  <c:v>0.25</c:v>
                </c:pt>
                <c:pt idx="6">
                  <c:v>0.5714285714285714</c:v>
                </c:pt>
                <c:pt idx="7">
                  <c:v>0.35714285714285715</c:v>
                </c:pt>
                <c:pt idx="8">
                  <c:v>0.32142857142857145</c:v>
                </c:pt>
                <c:pt idx="9">
                  <c:v>0.21428571428571427</c:v>
                </c:pt>
                <c:pt idx="10">
                  <c:v>0.5357142857142857</c:v>
                </c:pt>
                <c:pt idx="12">
                  <c:v>0.32142857142857145</c:v>
                </c:pt>
                <c:pt idx="13">
                  <c:v>0.2857142857142857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59-40FF-8CF4-3D5B3C4609DC}"/>
            </c:ext>
          </c:extLst>
        </c:ser>
        <c:ser>
          <c:idx val="1"/>
          <c:order val="1"/>
          <c:tx>
            <c:strRef>
              <c:f>RadarMadurez!$I$1</c:f>
              <c:strCache>
                <c:ptCount val="1"/>
                <c:pt idx="0">
                  <c:v>Logrado Spint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RadarMadurez!$I$2:$I$19</c:f>
              <c:numCache>
                <c:formatCode>0%</c:formatCode>
                <c:ptCount val="17"/>
                <c:pt idx="0">
                  <c:v>0.69444444444444442</c:v>
                </c:pt>
                <c:pt idx="1">
                  <c:v>0.69444444444444442</c:v>
                </c:pt>
                <c:pt idx="2">
                  <c:v>0.69444444444444442</c:v>
                </c:pt>
                <c:pt idx="3">
                  <c:v>0.61111111111111116</c:v>
                </c:pt>
                <c:pt idx="6">
                  <c:v>0.66666666666666663</c:v>
                </c:pt>
                <c:pt idx="7">
                  <c:v>0.35714285714285715</c:v>
                </c:pt>
                <c:pt idx="8">
                  <c:v>0.32142857142857145</c:v>
                </c:pt>
                <c:pt idx="9">
                  <c:v>0.3888888888888889</c:v>
                </c:pt>
                <c:pt idx="10">
                  <c:v>0.64</c:v>
                </c:pt>
                <c:pt idx="12">
                  <c:v>0.32142857142857145</c:v>
                </c:pt>
                <c:pt idx="13">
                  <c:v>0.2857142857142857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59-40FF-8CF4-3D5B3C4609DC}"/>
            </c:ext>
          </c:extLst>
        </c:ser>
        <c:ser>
          <c:idx val="2"/>
          <c:order val="2"/>
          <c:tx>
            <c:strRef>
              <c:f>RadarMadurez!$J$1</c:f>
              <c:strCache>
                <c:ptCount val="1"/>
                <c:pt idx="0">
                  <c:v>Logrado Spint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RadarMadurez!$J$2:$J$19</c:f>
              <c:numCache>
                <c:formatCode>0%</c:formatCode>
                <c:ptCount val="17"/>
                <c:pt idx="0">
                  <c:v>0.77777777777777779</c:v>
                </c:pt>
                <c:pt idx="1">
                  <c:v>0.75</c:v>
                </c:pt>
                <c:pt idx="2">
                  <c:v>0.75</c:v>
                </c:pt>
                <c:pt idx="3">
                  <c:v>0.69444444444444442</c:v>
                </c:pt>
                <c:pt idx="4">
                  <c:v>0.47222222222222221</c:v>
                </c:pt>
                <c:pt idx="5">
                  <c:v>0.72222222222222221</c:v>
                </c:pt>
                <c:pt idx="6">
                  <c:v>0.69444444444444442</c:v>
                </c:pt>
                <c:pt idx="7">
                  <c:v>0.58333333333333337</c:v>
                </c:pt>
                <c:pt idx="8">
                  <c:v>0.41666666666666669</c:v>
                </c:pt>
                <c:pt idx="9">
                  <c:v>0.58333333333333337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0.32142857142857145</c:v>
                </c:pt>
                <c:pt idx="13">
                  <c:v>0.30555555555555558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59-40FF-8CF4-3D5B3C4609DC}"/>
            </c:ext>
          </c:extLst>
        </c:ser>
        <c:ser>
          <c:idx val="3"/>
          <c:order val="3"/>
          <c:tx>
            <c:strRef>
              <c:f>RadarMadurez!$L$1</c:f>
              <c:strCache>
                <c:ptCount val="1"/>
                <c:pt idx="0">
                  <c:v>Logrado Spint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RadarMadurez!$L$2:$L$19</c:f>
              <c:numCache>
                <c:formatCode>0%</c:formatCode>
                <c:ptCount val="17"/>
                <c:pt idx="0">
                  <c:v>0.80555555555555558</c:v>
                </c:pt>
                <c:pt idx="1">
                  <c:v>0.77777777777777779</c:v>
                </c:pt>
                <c:pt idx="2">
                  <c:v>0.77777777777777779</c:v>
                </c:pt>
                <c:pt idx="3">
                  <c:v>0.77777777777777779</c:v>
                </c:pt>
                <c:pt idx="4">
                  <c:v>0.77777777777777779</c:v>
                </c:pt>
                <c:pt idx="5">
                  <c:v>0.75</c:v>
                </c:pt>
                <c:pt idx="6">
                  <c:v>0.72222222222222221</c:v>
                </c:pt>
                <c:pt idx="7">
                  <c:v>0.72222222222222221</c:v>
                </c:pt>
                <c:pt idx="8">
                  <c:v>0.72222222222222221</c:v>
                </c:pt>
                <c:pt idx="9">
                  <c:v>0.58333333333333337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</c:v>
                </c:pt>
                <c:pt idx="13">
                  <c:v>0.30555555555555558</c:v>
                </c:pt>
                <c:pt idx="14">
                  <c:v>0.27777777777777779</c:v>
                </c:pt>
                <c:pt idx="15">
                  <c:v>0.16666666666666666</c:v>
                </c:pt>
                <c:pt idx="16">
                  <c:v>0.3611111111111111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59-40FF-8CF4-3D5B3C4609DC}"/>
            </c:ext>
          </c:extLst>
        </c:ser>
        <c:ser>
          <c:idx val="4"/>
          <c:order val="4"/>
          <c:tx>
            <c:strRef>
              <c:f>RadarMadurez!$N$1</c:f>
              <c:strCache>
                <c:ptCount val="1"/>
                <c:pt idx="0">
                  <c:v>Logrado Spint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RadarMadurez!$N$2:$N$19</c:f>
              <c:numCache>
                <c:formatCode>0%</c:formatCode>
                <c:ptCount val="17"/>
                <c:pt idx="0">
                  <c:v>0.94444444444444442</c:v>
                </c:pt>
                <c:pt idx="1">
                  <c:v>0.88888888888888884</c:v>
                </c:pt>
                <c:pt idx="2">
                  <c:v>0.83333333333333337</c:v>
                </c:pt>
                <c:pt idx="3">
                  <c:v>0.91666666666666663</c:v>
                </c:pt>
                <c:pt idx="4">
                  <c:v>0.77777777777777779</c:v>
                </c:pt>
                <c:pt idx="5">
                  <c:v>0.83333333333333337</c:v>
                </c:pt>
                <c:pt idx="6">
                  <c:v>0.77777777777777779</c:v>
                </c:pt>
                <c:pt idx="7">
                  <c:v>0.72222222222222221</c:v>
                </c:pt>
                <c:pt idx="8">
                  <c:v>0.72222222222222221</c:v>
                </c:pt>
                <c:pt idx="9">
                  <c:v>0.80555555555555558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</c:v>
                </c:pt>
                <c:pt idx="13">
                  <c:v>0.33333333333333331</c:v>
                </c:pt>
                <c:pt idx="14">
                  <c:v>0.47222222222222221</c:v>
                </c:pt>
                <c:pt idx="15">
                  <c:v>0.30555555555555558</c:v>
                </c:pt>
                <c:pt idx="16">
                  <c:v>0.52777777777777779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59-40FF-8CF4-3D5B3C4609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0108752"/>
        <c:axId val="1245945248"/>
      </c:barChart>
      <c:catAx>
        <c:axId val="142010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45945248"/>
        <c:crosses val="autoZero"/>
        <c:auto val="1"/>
        <c:lblAlgn val="ctr"/>
        <c:lblOffset val="100"/>
        <c:noMultiLvlLbl val="0"/>
      </c:catAx>
      <c:valAx>
        <c:axId val="124594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42010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/>
              <a:t>Madurez Equipo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9322773536874358"/>
          <c:y val="0.2462243120514227"/>
          <c:w val="0.39864695136736805"/>
          <c:h val="0.66321716603994096"/>
        </c:manualLayout>
      </c:layout>
      <c:radarChart>
        <c:radarStyle val="marker"/>
        <c:varyColors val="0"/>
        <c:ser>
          <c:idx val="0"/>
          <c:order val="0"/>
          <c:tx>
            <c:strRef>
              <c:f>RadarMadurez!$H$1</c:f>
              <c:strCache>
                <c:ptCount val="1"/>
                <c:pt idx="0">
                  <c:v>% Incial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RadarMadurez!$H$2:$H$19</c:f>
              <c:numCache>
                <c:formatCode>0%</c:formatCode>
                <c:ptCount val="17"/>
                <c:pt idx="0">
                  <c:v>0.5357142857142857</c:v>
                </c:pt>
                <c:pt idx="1">
                  <c:v>0.35714285714285715</c:v>
                </c:pt>
                <c:pt idx="2">
                  <c:v>0.5</c:v>
                </c:pt>
                <c:pt idx="3">
                  <c:v>0.25</c:v>
                </c:pt>
                <c:pt idx="6">
                  <c:v>0.5714285714285714</c:v>
                </c:pt>
                <c:pt idx="7">
                  <c:v>0.35714285714285715</c:v>
                </c:pt>
                <c:pt idx="8">
                  <c:v>0.32142857142857145</c:v>
                </c:pt>
                <c:pt idx="9">
                  <c:v>0.21428571428571427</c:v>
                </c:pt>
                <c:pt idx="10">
                  <c:v>0.5357142857142857</c:v>
                </c:pt>
                <c:pt idx="12">
                  <c:v>0.32142857142857145</c:v>
                </c:pt>
                <c:pt idx="13">
                  <c:v>0.2857142857142857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3D-4F24-B969-71E365DE5342}"/>
            </c:ext>
          </c:extLst>
        </c:ser>
        <c:ser>
          <c:idx val="2"/>
          <c:order val="1"/>
          <c:tx>
            <c:strRef>
              <c:f>RadarMadurez!$I$1</c:f>
              <c:strCache>
                <c:ptCount val="1"/>
                <c:pt idx="0">
                  <c:v>Logrado Spint 2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RadarMadurez!$I$2:$I$19</c:f>
              <c:numCache>
                <c:formatCode>0%</c:formatCode>
                <c:ptCount val="17"/>
                <c:pt idx="0">
                  <c:v>0.69444444444444442</c:v>
                </c:pt>
                <c:pt idx="1">
                  <c:v>0.69444444444444442</c:v>
                </c:pt>
                <c:pt idx="2">
                  <c:v>0.69444444444444442</c:v>
                </c:pt>
                <c:pt idx="3">
                  <c:v>0.61111111111111116</c:v>
                </c:pt>
                <c:pt idx="6">
                  <c:v>0.66666666666666663</c:v>
                </c:pt>
                <c:pt idx="7">
                  <c:v>0.35714285714285715</c:v>
                </c:pt>
                <c:pt idx="8">
                  <c:v>0.32142857142857145</c:v>
                </c:pt>
                <c:pt idx="9">
                  <c:v>0.3888888888888889</c:v>
                </c:pt>
                <c:pt idx="10">
                  <c:v>0.64</c:v>
                </c:pt>
                <c:pt idx="12">
                  <c:v>0.32142857142857145</c:v>
                </c:pt>
                <c:pt idx="13">
                  <c:v>0.2857142857142857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3D-4F24-B969-71E365DE5342}"/>
            </c:ext>
          </c:extLst>
        </c:ser>
        <c:ser>
          <c:idx val="3"/>
          <c:order val="2"/>
          <c:tx>
            <c:strRef>
              <c:f>RadarMadurez!$J$1</c:f>
              <c:strCache>
                <c:ptCount val="1"/>
                <c:pt idx="0">
                  <c:v>Logrado Spint 3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RadarMadurez!$J$2:$J$19</c:f>
              <c:numCache>
                <c:formatCode>0%</c:formatCode>
                <c:ptCount val="17"/>
                <c:pt idx="0">
                  <c:v>0.77777777777777779</c:v>
                </c:pt>
                <c:pt idx="1">
                  <c:v>0.75</c:v>
                </c:pt>
                <c:pt idx="2">
                  <c:v>0.75</c:v>
                </c:pt>
                <c:pt idx="3">
                  <c:v>0.69444444444444442</c:v>
                </c:pt>
                <c:pt idx="4">
                  <c:v>0.47222222222222221</c:v>
                </c:pt>
                <c:pt idx="5">
                  <c:v>0.72222222222222221</c:v>
                </c:pt>
                <c:pt idx="6">
                  <c:v>0.69444444444444442</c:v>
                </c:pt>
                <c:pt idx="7">
                  <c:v>0.58333333333333337</c:v>
                </c:pt>
                <c:pt idx="8">
                  <c:v>0.41666666666666669</c:v>
                </c:pt>
                <c:pt idx="9">
                  <c:v>0.58333333333333337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0.32142857142857145</c:v>
                </c:pt>
                <c:pt idx="13">
                  <c:v>0.30555555555555558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43D-4F24-B969-71E365DE5342}"/>
            </c:ext>
          </c:extLst>
        </c:ser>
        <c:ser>
          <c:idx val="1"/>
          <c:order val="3"/>
          <c:tx>
            <c:strRef>
              <c:f>RadarMadurez!$G$1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RadarMadurez!$G$2:$G$19</c:f>
            </c:numRef>
          </c:val>
          <c:extLst>
            <c:ext xmlns:c16="http://schemas.microsoft.com/office/drawing/2014/chart" uri="{C3380CC4-5D6E-409C-BE32-E72D297353CC}">
              <c16:uniqueId val="{00000003-F43D-4F24-B969-71E365DE5342}"/>
            </c:ext>
          </c:extLst>
        </c:ser>
        <c:ser>
          <c:idx val="4"/>
          <c:order val="4"/>
          <c:tx>
            <c:strRef>
              <c:f>RadarMadurez!$L$1</c:f>
              <c:strCache>
                <c:ptCount val="1"/>
                <c:pt idx="0">
                  <c:v>Logrado Spint 4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RadarMadurez!$F$2:$F$19</c:f>
              <c:strCache>
                <c:ptCount val="17"/>
                <c:pt idx="0">
                  <c:v>Seguros</c:v>
                </c:pt>
                <c:pt idx="1">
                  <c:v>Célula Datos</c:v>
                </c:pt>
                <c:pt idx="2">
                  <c:v>CIIA</c:v>
                </c:pt>
                <c:pt idx="3">
                  <c:v>Antifraude</c:v>
                </c:pt>
                <c:pt idx="4">
                  <c:v>Proyectos Especiales </c:v>
                </c:pt>
                <c:pt idx="5">
                  <c:v>Operaciones y servicios</c:v>
                </c:pt>
                <c:pt idx="6">
                  <c:v>Decisor</c:v>
                </c:pt>
                <c:pt idx="7">
                  <c:v>SME</c:v>
                </c:pt>
                <c:pt idx="8">
                  <c:v>BI</c:v>
                </c:pt>
                <c:pt idx="9">
                  <c:v>Score</c:v>
                </c:pt>
                <c:pt idx="10">
                  <c:v>ECS</c:v>
                </c:pt>
                <c:pt idx="11">
                  <c:v>Operalización de procesos </c:v>
                </c:pt>
                <c:pt idx="12">
                  <c:v>Bus</c:v>
                </c:pt>
                <c:pt idx="13">
                  <c:v>Seguridad</c:v>
                </c:pt>
                <c:pt idx="14">
                  <c:v>Reconocer</c:v>
                </c:pt>
                <c:pt idx="15">
                  <c:v>Infraestructura</c:v>
                </c:pt>
                <c:pt idx="16">
                  <c:v>Billing</c:v>
                </c:pt>
              </c:strCache>
            </c:strRef>
          </c:cat>
          <c:val>
            <c:numRef>
              <c:f>RadarMadurez!$L$2:$L$19</c:f>
              <c:numCache>
                <c:formatCode>0%</c:formatCode>
                <c:ptCount val="17"/>
                <c:pt idx="0">
                  <c:v>0.80555555555555558</c:v>
                </c:pt>
                <c:pt idx="1">
                  <c:v>0.77777777777777779</c:v>
                </c:pt>
                <c:pt idx="2">
                  <c:v>0.77777777777777779</c:v>
                </c:pt>
                <c:pt idx="3">
                  <c:v>0.77777777777777779</c:v>
                </c:pt>
                <c:pt idx="4">
                  <c:v>0.77777777777777779</c:v>
                </c:pt>
                <c:pt idx="5">
                  <c:v>0.75</c:v>
                </c:pt>
                <c:pt idx="6">
                  <c:v>0.72222222222222221</c:v>
                </c:pt>
                <c:pt idx="7">
                  <c:v>0.72222222222222221</c:v>
                </c:pt>
                <c:pt idx="8">
                  <c:v>0.72222222222222221</c:v>
                </c:pt>
                <c:pt idx="9">
                  <c:v>0.58333333333333337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</c:v>
                </c:pt>
                <c:pt idx="13">
                  <c:v>0.30555555555555558</c:v>
                </c:pt>
                <c:pt idx="14">
                  <c:v>0.27777777777777779</c:v>
                </c:pt>
                <c:pt idx="15">
                  <c:v>0.16666666666666666</c:v>
                </c:pt>
                <c:pt idx="16">
                  <c:v>0.3611111111111111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43D-4F24-B969-71E365DE5342}"/>
            </c:ext>
          </c:extLst>
        </c:ser>
        <c:ser>
          <c:idx val="5"/>
          <c:order val="5"/>
          <c:tx>
            <c:strRef>
              <c:f>RadarMadurez!$N$1</c:f>
              <c:strCache>
                <c:ptCount val="1"/>
                <c:pt idx="0">
                  <c:v>Logrado Spint 5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RadarMadurez!$N$2:$N$19</c:f>
              <c:numCache>
                <c:formatCode>0%</c:formatCode>
                <c:ptCount val="17"/>
                <c:pt idx="0">
                  <c:v>0.94444444444444442</c:v>
                </c:pt>
                <c:pt idx="1">
                  <c:v>0.88888888888888884</c:v>
                </c:pt>
                <c:pt idx="2">
                  <c:v>0.83333333333333337</c:v>
                </c:pt>
                <c:pt idx="3">
                  <c:v>0.91666666666666663</c:v>
                </c:pt>
                <c:pt idx="4">
                  <c:v>0.77777777777777779</c:v>
                </c:pt>
                <c:pt idx="5">
                  <c:v>0.83333333333333337</c:v>
                </c:pt>
                <c:pt idx="6">
                  <c:v>0.77777777777777779</c:v>
                </c:pt>
                <c:pt idx="7">
                  <c:v>0.72222222222222221</c:v>
                </c:pt>
                <c:pt idx="8">
                  <c:v>0.72222222222222221</c:v>
                </c:pt>
                <c:pt idx="9">
                  <c:v>0.80555555555555558</c:v>
                </c:pt>
                <c:pt idx="10">
                  <c:v>0.63888888888888884</c:v>
                </c:pt>
                <c:pt idx="11">
                  <c:v>0.33333333333333331</c:v>
                </c:pt>
                <c:pt idx="12">
                  <c:v>0.32</c:v>
                </c:pt>
                <c:pt idx="13">
                  <c:v>0.33333333333333331</c:v>
                </c:pt>
                <c:pt idx="14">
                  <c:v>0.47222222222222221</c:v>
                </c:pt>
                <c:pt idx="15">
                  <c:v>0.30555555555555558</c:v>
                </c:pt>
                <c:pt idx="16">
                  <c:v>0.52777777777777779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43D-4F24-B969-71E365DE53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9D236-0E24-4C8B-9D00-123D7644C7C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F7DFDFA-0A08-4F74-8D03-2E106E9FAA0B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2400" b="1" dirty="0"/>
            <a:t>Células</a:t>
          </a:r>
          <a:endParaRPr lang="es-CO" sz="2400" b="1" dirty="0"/>
        </a:p>
      </dgm:t>
    </dgm:pt>
    <dgm:pt modelId="{F377BC2B-FF14-4DED-8D5F-92226B82A509}" type="parTrans" cxnId="{AC971D09-CBE9-4782-B57E-2EA91A307181}">
      <dgm:prSet/>
      <dgm:spPr/>
      <dgm:t>
        <a:bodyPr/>
        <a:lstStyle/>
        <a:p>
          <a:endParaRPr lang="es-CO" sz="2000"/>
        </a:p>
      </dgm:t>
    </dgm:pt>
    <dgm:pt modelId="{B37B79AF-2ABF-4BC4-9843-A50F95506221}" type="sibTrans" cxnId="{AC971D09-CBE9-4782-B57E-2EA91A307181}">
      <dgm:prSet/>
      <dgm:spPr/>
      <dgm:t>
        <a:bodyPr/>
        <a:lstStyle/>
        <a:p>
          <a:endParaRPr lang="es-CO" sz="2000"/>
        </a:p>
      </dgm:t>
    </dgm:pt>
    <dgm:pt modelId="{78770D2F-662B-4905-9470-280BE59185D5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2400" b="1" dirty="0"/>
            <a:t>Sincronización</a:t>
          </a:r>
          <a:endParaRPr lang="es-CO" sz="2400" b="1" dirty="0"/>
        </a:p>
      </dgm:t>
    </dgm:pt>
    <dgm:pt modelId="{BA492363-1D4A-4AFE-A29E-7FA0F7250F96}" type="parTrans" cxnId="{24E2C217-609A-47B1-B2C9-082D286ADA59}">
      <dgm:prSet/>
      <dgm:spPr/>
      <dgm:t>
        <a:bodyPr/>
        <a:lstStyle/>
        <a:p>
          <a:endParaRPr lang="es-CO" sz="2000"/>
        </a:p>
      </dgm:t>
    </dgm:pt>
    <dgm:pt modelId="{FEB18717-0C71-4EF5-AFA5-A35EA171CC69}" type="sibTrans" cxnId="{24E2C217-609A-47B1-B2C9-082D286ADA59}">
      <dgm:prSet/>
      <dgm:spPr/>
      <dgm:t>
        <a:bodyPr/>
        <a:lstStyle/>
        <a:p>
          <a:endParaRPr lang="es-CO" sz="2000"/>
        </a:p>
      </dgm:t>
    </dgm:pt>
    <dgm:pt modelId="{B42E0708-C396-4904-81B7-55C93C09C6A0}">
      <dgm:prSet phldrT="[Texto]" custT="1"/>
      <dgm:spPr/>
      <dgm:t>
        <a:bodyPr/>
        <a:lstStyle/>
        <a:p>
          <a:r>
            <a:rPr lang="es-ES" sz="1600" dirty="0"/>
            <a:t>Scrum </a:t>
          </a:r>
          <a:r>
            <a:rPr lang="es-ES" sz="1600" dirty="0" err="1"/>
            <a:t>of</a:t>
          </a:r>
          <a:r>
            <a:rPr lang="es-ES" sz="1600" dirty="0"/>
            <a:t> Scrum</a:t>
          </a:r>
          <a:endParaRPr lang="es-CO" sz="1600" dirty="0"/>
        </a:p>
      </dgm:t>
    </dgm:pt>
    <dgm:pt modelId="{70AEC302-AF37-460A-B0C5-195889493BF8}" type="parTrans" cxnId="{662903D4-3453-4747-8F34-DCA5D4A3AF9C}">
      <dgm:prSet/>
      <dgm:spPr/>
      <dgm:t>
        <a:bodyPr/>
        <a:lstStyle/>
        <a:p>
          <a:endParaRPr lang="es-CO" sz="2000"/>
        </a:p>
      </dgm:t>
    </dgm:pt>
    <dgm:pt modelId="{4BAD0B00-627D-4E38-AB53-A6321B5B1F56}" type="sibTrans" cxnId="{662903D4-3453-4747-8F34-DCA5D4A3AF9C}">
      <dgm:prSet/>
      <dgm:spPr/>
      <dgm:t>
        <a:bodyPr/>
        <a:lstStyle/>
        <a:p>
          <a:endParaRPr lang="es-CO" sz="2000"/>
        </a:p>
      </dgm:t>
    </dgm:pt>
    <dgm:pt modelId="{D4DB3643-4A6E-4DA5-AF14-4783B7BFDBAD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2000" b="1" dirty="0"/>
            <a:t>Adopción de </a:t>
          </a:r>
          <a:r>
            <a:rPr lang="es-ES" sz="2000" b="1" dirty="0" err="1"/>
            <a:t>SAFe</a:t>
          </a:r>
          <a:endParaRPr lang="es-ES" sz="2000" b="1" dirty="0"/>
        </a:p>
      </dgm:t>
    </dgm:pt>
    <dgm:pt modelId="{7A1EA92E-DE2A-46EA-B3E7-99B811C2C8A4}" type="parTrans" cxnId="{4FE7CEC5-8F18-4F59-A4C2-B5DA3A435F3A}">
      <dgm:prSet/>
      <dgm:spPr/>
      <dgm:t>
        <a:bodyPr/>
        <a:lstStyle/>
        <a:p>
          <a:endParaRPr lang="es-CO" sz="2000"/>
        </a:p>
      </dgm:t>
    </dgm:pt>
    <dgm:pt modelId="{EBA4DBC1-DC00-46A4-9421-FC9D52C9B1F8}" type="sibTrans" cxnId="{4FE7CEC5-8F18-4F59-A4C2-B5DA3A435F3A}">
      <dgm:prSet/>
      <dgm:spPr/>
      <dgm:t>
        <a:bodyPr/>
        <a:lstStyle/>
        <a:p>
          <a:endParaRPr lang="es-CO" sz="2000"/>
        </a:p>
      </dgm:t>
    </dgm:pt>
    <dgm:pt modelId="{2A7406C6-80EF-4CEF-B162-CF554E9CC1D0}">
      <dgm:prSet phldrT="[Texto]" custT="1"/>
      <dgm:spPr/>
      <dgm:t>
        <a:bodyPr/>
        <a:lstStyle/>
        <a:p>
          <a:endParaRPr lang="es-CO" sz="1600" dirty="0"/>
        </a:p>
      </dgm:t>
    </dgm:pt>
    <dgm:pt modelId="{A3EAC12B-A9EC-4AE9-A623-A1CB57F902C0}" type="parTrans" cxnId="{A631A5F3-7C82-43F1-9053-3CE874852313}">
      <dgm:prSet/>
      <dgm:spPr/>
      <dgm:t>
        <a:bodyPr/>
        <a:lstStyle/>
        <a:p>
          <a:endParaRPr lang="es-CO" sz="2000"/>
        </a:p>
      </dgm:t>
    </dgm:pt>
    <dgm:pt modelId="{502153EE-0FAD-4DBB-A9A7-7D05166B314D}" type="sibTrans" cxnId="{A631A5F3-7C82-43F1-9053-3CE874852313}">
      <dgm:prSet/>
      <dgm:spPr/>
      <dgm:t>
        <a:bodyPr/>
        <a:lstStyle/>
        <a:p>
          <a:endParaRPr lang="es-CO" sz="2000"/>
        </a:p>
      </dgm:t>
    </dgm:pt>
    <dgm:pt modelId="{7D76A030-0BE5-44E0-9B44-891DDA8F6701}">
      <dgm:prSet phldrT="[Texto]" custT="1"/>
      <dgm:spPr/>
      <dgm:t>
        <a:bodyPr/>
        <a:lstStyle/>
        <a:p>
          <a:r>
            <a:rPr lang="es-ES" sz="1600" dirty="0"/>
            <a:t>Inicio de PO </a:t>
          </a:r>
          <a:r>
            <a:rPr lang="es-ES" sz="1600" dirty="0" err="1"/>
            <a:t>Sync</a:t>
          </a:r>
          <a:endParaRPr lang="es-CO" sz="1600" dirty="0"/>
        </a:p>
      </dgm:t>
    </dgm:pt>
    <dgm:pt modelId="{17B9BB74-AC51-43E7-B7E8-277937E05F5B}" type="parTrans" cxnId="{8ECF2522-53C1-4AFC-B3C5-BC922003B7E0}">
      <dgm:prSet/>
      <dgm:spPr/>
      <dgm:t>
        <a:bodyPr/>
        <a:lstStyle/>
        <a:p>
          <a:endParaRPr lang="es-CO"/>
        </a:p>
      </dgm:t>
    </dgm:pt>
    <dgm:pt modelId="{61FBA3DF-FE9D-426B-A133-E6EAF787F745}" type="sibTrans" cxnId="{8ECF2522-53C1-4AFC-B3C5-BC922003B7E0}">
      <dgm:prSet/>
      <dgm:spPr/>
      <dgm:t>
        <a:bodyPr/>
        <a:lstStyle/>
        <a:p>
          <a:endParaRPr lang="es-CO"/>
        </a:p>
      </dgm:t>
    </dgm:pt>
    <dgm:pt modelId="{11480170-706B-476F-97E8-E8F00EFDD52B}">
      <dgm:prSet phldrT="[Texto]" custT="1"/>
      <dgm:spPr/>
      <dgm:t>
        <a:bodyPr/>
        <a:lstStyle/>
        <a:p>
          <a:r>
            <a:rPr lang="es-ES" sz="1600" dirty="0"/>
            <a:t>Apoyo en la evolución de la madurez de los equipos</a:t>
          </a:r>
          <a:endParaRPr lang="es-CO" sz="1600" dirty="0"/>
        </a:p>
      </dgm:t>
    </dgm:pt>
    <dgm:pt modelId="{1FC3C771-9934-47CD-9215-57C0E334A3EF}" type="sibTrans" cxnId="{D8F8EC74-A45F-4B6E-AF70-6B9A677BF1EC}">
      <dgm:prSet/>
      <dgm:spPr/>
      <dgm:t>
        <a:bodyPr/>
        <a:lstStyle/>
        <a:p>
          <a:endParaRPr lang="es-CO" sz="2000"/>
        </a:p>
      </dgm:t>
    </dgm:pt>
    <dgm:pt modelId="{13A37A3A-EE01-41B8-B11E-71EA6EF8EB7B}" type="parTrans" cxnId="{D8F8EC74-A45F-4B6E-AF70-6B9A677BF1EC}">
      <dgm:prSet/>
      <dgm:spPr/>
      <dgm:t>
        <a:bodyPr/>
        <a:lstStyle/>
        <a:p>
          <a:endParaRPr lang="es-CO" sz="2000"/>
        </a:p>
      </dgm:t>
    </dgm:pt>
    <dgm:pt modelId="{88A2D4C6-EE3D-434B-8519-DB6A5C77DEB3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1400" b="0" dirty="0"/>
            <a:t>Taller </a:t>
          </a:r>
          <a:r>
            <a:rPr lang="es-ES" sz="1400" b="0" dirty="0" err="1"/>
            <a:t>Softs</a:t>
          </a:r>
          <a:r>
            <a:rPr lang="es-ES" sz="1400" b="0" dirty="0"/>
            <a:t> </a:t>
          </a:r>
          <a:r>
            <a:rPr lang="es-ES" sz="1400" b="0" dirty="0" err="1"/>
            <a:t>Skills</a:t>
          </a:r>
          <a:r>
            <a:rPr lang="es-ES" sz="1400" b="0" dirty="0"/>
            <a:t> </a:t>
          </a:r>
          <a:r>
            <a:rPr lang="es-ES" sz="1400" b="0" dirty="0" err="1"/>
            <a:t>Product</a:t>
          </a:r>
          <a:r>
            <a:rPr lang="es-ES" sz="1400" b="0" dirty="0"/>
            <a:t> </a:t>
          </a:r>
          <a:r>
            <a:rPr lang="es-ES" sz="1400" b="0" dirty="0" err="1"/>
            <a:t>Owner</a:t>
          </a:r>
          <a:endParaRPr lang="es-CO" sz="1400" b="1" dirty="0"/>
        </a:p>
      </dgm:t>
    </dgm:pt>
    <dgm:pt modelId="{D03ECED0-B7C7-484F-822C-7A481B9E5E34}" type="parTrans" cxnId="{720E1A49-DA25-49BF-AD56-65F147EFD3CC}">
      <dgm:prSet/>
      <dgm:spPr/>
      <dgm:t>
        <a:bodyPr/>
        <a:lstStyle/>
        <a:p>
          <a:endParaRPr lang="es-CO"/>
        </a:p>
      </dgm:t>
    </dgm:pt>
    <dgm:pt modelId="{1A33BE49-AE7D-4F13-B092-1FEE8522A687}" type="sibTrans" cxnId="{720E1A49-DA25-49BF-AD56-65F147EFD3CC}">
      <dgm:prSet/>
      <dgm:spPr/>
      <dgm:t>
        <a:bodyPr/>
        <a:lstStyle/>
        <a:p>
          <a:endParaRPr lang="es-CO"/>
        </a:p>
      </dgm:t>
    </dgm:pt>
    <dgm:pt modelId="{BFF0534E-D2FA-4011-BD65-67B9A60FDE10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1400" b="0" dirty="0"/>
            <a:t>Coaching Scrum Master – buenas </a:t>
          </a:r>
          <a:r>
            <a:rPr lang="es-ES" sz="1400" b="0" dirty="0" err="1"/>
            <a:t>práticas</a:t>
          </a:r>
          <a:endParaRPr lang="es-CO" sz="1600" b="1" dirty="0"/>
        </a:p>
      </dgm:t>
    </dgm:pt>
    <dgm:pt modelId="{7F561F21-5DFD-420A-8DED-8E22FCAD2BA1}" type="parTrans" cxnId="{A770BB95-0E8F-4403-9C66-D0A04E7BADD7}">
      <dgm:prSet/>
      <dgm:spPr/>
      <dgm:t>
        <a:bodyPr/>
        <a:lstStyle/>
        <a:p>
          <a:endParaRPr lang="es-CO"/>
        </a:p>
      </dgm:t>
    </dgm:pt>
    <dgm:pt modelId="{589A699C-C9AD-4EA7-B889-F6A371FC4B41}" type="sibTrans" cxnId="{A770BB95-0E8F-4403-9C66-D0A04E7BADD7}">
      <dgm:prSet/>
      <dgm:spPr/>
      <dgm:t>
        <a:bodyPr/>
        <a:lstStyle/>
        <a:p>
          <a:endParaRPr lang="es-CO"/>
        </a:p>
      </dgm:t>
    </dgm:pt>
    <dgm:pt modelId="{F754B595-106F-49D4-A718-0749E49C4E68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1400" b="0" dirty="0"/>
            <a:t>Workshop Agile – Finanzas</a:t>
          </a:r>
          <a:endParaRPr lang="es-CO" sz="1800" b="1" dirty="0"/>
        </a:p>
      </dgm:t>
    </dgm:pt>
    <dgm:pt modelId="{3A7753F6-ADE0-45F2-B56E-48824DEDD79F}" type="parTrans" cxnId="{E3E6C9D2-E19F-44FF-82BA-EDDDF077F383}">
      <dgm:prSet/>
      <dgm:spPr/>
      <dgm:t>
        <a:bodyPr/>
        <a:lstStyle/>
        <a:p>
          <a:endParaRPr lang="es-CO"/>
        </a:p>
      </dgm:t>
    </dgm:pt>
    <dgm:pt modelId="{E4FD6533-3926-40AF-B59D-9D168C927414}" type="sibTrans" cxnId="{E3E6C9D2-E19F-44FF-82BA-EDDDF077F383}">
      <dgm:prSet/>
      <dgm:spPr/>
      <dgm:t>
        <a:bodyPr/>
        <a:lstStyle/>
        <a:p>
          <a:endParaRPr lang="es-CO"/>
        </a:p>
      </dgm:t>
    </dgm:pt>
    <dgm:pt modelId="{B20BCFB9-1A42-4C1E-A3D7-F04DCC2C3B97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1400" b="0" dirty="0" err="1"/>
            <a:t>Microtaller</a:t>
          </a:r>
          <a:r>
            <a:rPr lang="es-ES" sz="1400" b="0" dirty="0"/>
            <a:t> de creación de historias de Usuario</a:t>
          </a:r>
        </a:p>
        <a:p>
          <a:endParaRPr lang="es-ES" sz="2000" b="1" dirty="0"/>
        </a:p>
        <a:p>
          <a:endParaRPr lang="es-ES" sz="2000" b="1" dirty="0"/>
        </a:p>
        <a:p>
          <a:endParaRPr lang="es-CO" sz="2000" b="1" dirty="0"/>
        </a:p>
      </dgm:t>
    </dgm:pt>
    <dgm:pt modelId="{999DC9C9-E532-4687-8384-1B4E74377DD4}" type="parTrans" cxnId="{B5D9A50B-042C-4E26-861C-70D87151F975}">
      <dgm:prSet/>
      <dgm:spPr/>
      <dgm:t>
        <a:bodyPr/>
        <a:lstStyle/>
        <a:p>
          <a:endParaRPr lang="es-CO"/>
        </a:p>
      </dgm:t>
    </dgm:pt>
    <dgm:pt modelId="{688AB67B-0EAC-465A-A22B-1CE2571E67A6}" type="sibTrans" cxnId="{B5D9A50B-042C-4E26-861C-70D87151F975}">
      <dgm:prSet/>
      <dgm:spPr/>
      <dgm:t>
        <a:bodyPr/>
        <a:lstStyle/>
        <a:p>
          <a:endParaRPr lang="es-CO"/>
        </a:p>
      </dgm:t>
    </dgm:pt>
    <dgm:pt modelId="{CA5BC1AA-2A1D-41EA-A176-584CCB4355AE}" type="pres">
      <dgm:prSet presAssocID="{7409D236-0E24-4C8B-9D00-123D7644C7C6}" presName="linearFlow" presStyleCnt="0">
        <dgm:presLayoutVars>
          <dgm:dir/>
          <dgm:resizeHandles val="exact"/>
        </dgm:presLayoutVars>
      </dgm:prSet>
      <dgm:spPr/>
    </dgm:pt>
    <dgm:pt modelId="{BA08A606-E7D0-42C9-AD78-F31D8A0FA627}" type="pres">
      <dgm:prSet presAssocID="{6F7DFDFA-0A08-4F74-8D03-2E106E9FAA0B}" presName="composite" presStyleCnt="0"/>
      <dgm:spPr/>
    </dgm:pt>
    <dgm:pt modelId="{309666F6-7DC6-496A-BBFB-B3CD32CCB73C}" type="pres">
      <dgm:prSet presAssocID="{6F7DFDFA-0A08-4F74-8D03-2E106E9FAA0B}" presName="imgShp" presStyleLbl="fgImgPlac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E416AF94-C7E5-4305-BAB3-BAED76181B0B}" type="pres">
      <dgm:prSet presAssocID="{6F7DFDFA-0A08-4F74-8D03-2E106E9FAA0B}" presName="txShp" presStyleLbl="node1" presStyleIdx="0" presStyleCnt="3">
        <dgm:presLayoutVars>
          <dgm:bulletEnabled val="1"/>
        </dgm:presLayoutVars>
      </dgm:prSet>
      <dgm:spPr/>
    </dgm:pt>
    <dgm:pt modelId="{C7FE33CC-9EF5-4060-93AC-EB62C8548937}" type="pres">
      <dgm:prSet presAssocID="{B37B79AF-2ABF-4BC4-9843-A50F95506221}" presName="spacing" presStyleCnt="0"/>
      <dgm:spPr/>
    </dgm:pt>
    <dgm:pt modelId="{7FBC73A1-B887-4C0D-B482-F68E41616435}" type="pres">
      <dgm:prSet presAssocID="{78770D2F-662B-4905-9470-280BE59185D5}" presName="composite" presStyleCnt="0"/>
      <dgm:spPr/>
    </dgm:pt>
    <dgm:pt modelId="{BBC12218-B9CF-44EF-97D3-5F8E3ED39508}" type="pres">
      <dgm:prSet presAssocID="{78770D2F-662B-4905-9470-280BE59185D5}" presName="imgShp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E1BA31CA-C999-4DE1-A669-E39C132A3533}" type="pres">
      <dgm:prSet presAssocID="{78770D2F-662B-4905-9470-280BE59185D5}" presName="txShp" presStyleLbl="node1" presStyleIdx="1" presStyleCnt="3">
        <dgm:presLayoutVars>
          <dgm:bulletEnabled val="1"/>
        </dgm:presLayoutVars>
      </dgm:prSet>
      <dgm:spPr/>
    </dgm:pt>
    <dgm:pt modelId="{EA3E1450-B0DF-48CB-99B6-353E04A37641}" type="pres">
      <dgm:prSet presAssocID="{FEB18717-0C71-4EF5-AFA5-A35EA171CC69}" presName="spacing" presStyleCnt="0"/>
      <dgm:spPr/>
    </dgm:pt>
    <dgm:pt modelId="{3524AF28-B0FA-46B0-8C26-FBC80FE270B7}" type="pres">
      <dgm:prSet presAssocID="{D4DB3643-4A6E-4DA5-AF14-4783B7BFDBAD}" presName="composite" presStyleCnt="0"/>
      <dgm:spPr/>
    </dgm:pt>
    <dgm:pt modelId="{1364E9FE-7AAC-4FC3-8A67-E05B8D72F508}" type="pres">
      <dgm:prSet presAssocID="{D4DB3643-4A6E-4DA5-AF14-4783B7BFDBAD}" presName="imgShp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DD2D2FF-CDB5-472F-84EB-918D7ED42871}" type="pres">
      <dgm:prSet presAssocID="{D4DB3643-4A6E-4DA5-AF14-4783B7BFDBAD}" presName="txShp" presStyleLbl="node1" presStyleIdx="2" presStyleCnt="3">
        <dgm:presLayoutVars>
          <dgm:bulletEnabled val="1"/>
        </dgm:presLayoutVars>
      </dgm:prSet>
      <dgm:spPr/>
    </dgm:pt>
  </dgm:ptLst>
  <dgm:cxnLst>
    <dgm:cxn modelId="{AC971D09-CBE9-4782-B57E-2EA91A307181}" srcId="{7409D236-0E24-4C8B-9D00-123D7644C7C6}" destId="{6F7DFDFA-0A08-4F74-8D03-2E106E9FAA0B}" srcOrd="0" destOrd="0" parTransId="{F377BC2B-FF14-4DED-8D5F-92226B82A509}" sibTransId="{B37B79AF-2ABF-4BC4-9843-A50F95506221}"/>
    <dgm:cxn modelId="{B5D9A50B-042C-4E26-861C-70D87151F975}" srcId="{D4DB3643-4A6E-4DA5-AF14-4783B7BFDBAD}" destId="{B20BCFB9-1A42-4C1E-A3D7-F04DCC2C3B97}" srcOrd="3" destOrd="0" parTransId="{999DC9C9-E532-4687-8384-1B4E74377DD4}" sibTransId="{688AB67B-0EAC-465A-A22B-1CE2571E67A6}"/>
    <dgm:cxn modelId="{24E2C217-609A-47B1-B2C9-082D286ADA59}" srcId="{7409D236-0E24-4C8B-9D00-123D7644C7C6}" destId="{78770D2F-662B-4905-9470-280BE59185D5}" srcOrd="1" destOrd="0" parTransId="{BA492363-1D4A-4AFE-A29E-7FA0F7250F96}" sibTransId="{FEB18717-0C71-4EF5-AFA5-A35EA171CC69}"/>
    <dgm:cxn modelId="{B5CDE121-E839-4204-90BE-CB27DCF39BEE}" type="presOf" srcId="{BFF0534E-D2FA-4011-BD65-67B9A60FDE10}" destId="{FDD2D2FF-CDB5-472F-84EB-918D7ED42871}" srcOrd="0" destOrd="2" presId="urn:microsoft.com/office/officeart/2005/8/layout/vList3"/>
    <dgm:cxn modelId="{8ECF2522-53C1-4AFC-B3C5-BC922003B7E0}" srcId="{78770D2F-662B-4905-9470-280BE59185D5}" destId="{7D76A030-0BE5-44E0-9B44-891DDA8F6701}" srcOrd="1" destOrd="0" parTransId="{17B9BB74-AC51-43E7-B7E8-277937E05F5B}" sibTransId="{61FBA3DF-FE9D-426B-A133-E6EAF787F745}"/>
    <dgm:cxn modelId="{A7716F34-90D2-478D-B75D-3C8786112566}" type="presOf" srcId="{2A7406C6-80EF-4CEF-B162-CF554E9CC1D0}" destId="{FDD2D2FF-CDB5-472F-84EB-918D7ED42871}" srcOrd="0" destOrd="5" presId="urn:microsoft.com/office/officeart/2005/8/layout/vList3"/>
    <dgm:cxn modelId="{8993AE3B-0BF0-4FE9-A383-3C11850F9338}" type="presOf" srcId="{F754B595-106F-49D4-A718-0749E49C4E68}" destId="{FDD2D2FF-CDB5-472F-84EB-918D7ED42871}" srcOrd="0" destOrd="3" presId="urn:microsoft.com/office/officeart/2005/8/layout/vList3"/>
    <dgm:cxn modelId="{E4FB683C-CBE0-4819-92FD-544899F2774D}" type="presOf" srcId="{11480170-706B-476F-97E8-E8F00EFDD52B}" destId="{E416AF94-C7E5-4305-BAB3-BAED76181B0B}" srcOrd="0" destOrd="1" presId="urn:microsoft.com/office/officeart/2005/8/layout/vList3"/>
    <dgm:cxn modelId="{720E1A49-DA25-49BF-AD56-65F147EFD3CC}" srcId="{D4DB3643-4A6E-4DA5-AF14-4783B7BFDBAD}" destId="{88A2D4C6-EE3D-434B-8519-DB6A5C77DEB3}" srcOrd="0" destOrd="0" parTransId="{D03ECED0-B7C7-484F-822C-7A481B9E5E34}" sibTransId="{1A33BE49-AE7D-4F13-B092-1FEE8522A687}"/>
    <dgm:cxn modelId="{D8F8EC74-A45F-4B6E-AF70-6B9A677BF1EC}" srcId="{6F7DFDFA-0A08-4F74-8D03-2E106E9FAA0B}" destId="{11480170-706B-476F-97E8-E8F00EFDD52B}" srcOrd="0" destOrd="0" parTransId="{13A37A3A-EE01-41B8-B11E-71EA6EF8EB7B}" sibTransId="{1FC3C771-9934-47CD-9215-57C0E334A3EF}"/>
    <dgm:cxn modelId="{C58E0159-DCB1-447C-91F8-A9114A483F82}" type="presOf" srcId="{D4DB3643-4A6E-4DA5-AF14-4783B7BFDBAD}" destId="{FDD2D2FF-CDB5-472F-84EB-918D7ED42871}" srcOrd="0" destOrd="0" presId="urn:microsoft.com/office/officeart/2005/8/layout/vList3"/>
    <dgm:cxn modelId="{176ED17E-9AD7-4CAA-8C96-F635A55656BB}" type="presOf" srcId="{78770D2F-662B-4905-9470-280BE59185D5}" destId="{E1BA31CA-C999-4DE1-A669-E39C132A3533}" srcOrd="0" destOrd="0" presId="urn:microsoft.com/office/officeart/2005/8/layout/vList3"/>
    <dgm:cxn modelId="{CEE3078B-4B60-4C4A-9F15-F5E4F2D7F0DB}" type="presOf" srcId="{88A2D4C6-EE3D-434B-8519-DB6A5C77DEB3}" destId="{FDD2D2FF-CDB5-472F-84EB-918D7ED42871}" srcOrd="0" destOrd="1" presId="urn:microsoft.com/office/officeart/2005/8/layout/vList3"/>
    <dgm:cxn modelId="{A770BB95-0E8F-4403-9C66-D0A04E7BADD7}" srcId="{D4DB3643-4A6E-4DA5-AF14-4783B7BFDBAD}" destId="{BFF0534E-D2FA-4011-BD65-67B9A60FDE10}" srcOrd="1" destOrd="0" parTransId="{7F561F21-5DFD-420A-8DED-8E22FCAD2BA1}" sibTransId="{589A699C-C9AD-4EA7-B889-F6A371FC4B41}"/>
    <dgm:cxn modelId="{801C0D97-CEB4-4D2F-9B1E-C05AC47662E1}" type="presOf" srcId="{7409D236-0E24-4C8B-9D00-123D7644C7C6}" destId="{CA5BC1AA-2A1D-41EA-A176-584CCB4355AE}" srcOrd="0" destOrd="0" presId="urn:microsoft.com/office/officeart/2005/8/layout/vList3"/>
    <dgm:cxn modelId="{4FE7CEC5-8F18-4F59-A4C2-B5DA3A435F3A}" srcId="{7409D236-0E24-4C8B-9D00-123D7644C7C6}" destId="{D4DB3643-4A6E-4DA5-AF14-4783B7BFDBAD}" srcOrd="2" destOrd="0" parTransId="{7A1EA92E-DE2A-46EA-B3E7-99B811C2C8A4}" sibTransId="{EBA4DBC1-DC00-46A4-9421-FC9D52C9B1F8}"/>
    <dgm:cxn modelId="{EC6E73D0-CCBA-4A93-9FA8-54380984E3A6}" type="presOf" srcId="{B20BCFB9-1A42-4C1E-A3D7-F04DCC2C3B97}" destId="{FDD2D2FF-CDB5-472F-84EB-918D7ED42871}" srcOrd="0" destOrd="4" presId="urn:microsoft.com/office/officeart/2005/8/layout/vList3"/>
    <dgm:cxn modelId="{828CC4D0-1F4E-4A0C-A621-78C275E618AB}" type="presOf" srcId="{7D76A030-0BE5-44E0-9B44-891DDA8F6701}" destId="{E1BA31CA-C999-4DE1-A669-E39C132A3533}" srcOrd="0" destOrd="2" presId="urn:microsoft.com/office/officeart/2005/8/layout/vList3"/>
    <dgm:cxn modelId="{E3E6C9D2-E19F-44FF-82BA-EDDDF077F383}" srcId="{D4DB3643-4A6E-4DA5-AF14-4783B7BFDBAD}" destId="{F754B595-106F-49D4-A718-0749E49C4E68}" srcOrd="2" destOrd="0" parTransId="{3A7753F6-ADE0-45F2-B56E-48824DEDD79F}" sibTransId="{E4FD6533-3926-40AF-B59D-9D168C927414}"/>
    <dgm:cxn modelId="{5AC8FCD3-6E36-47E7-A0CD-0097EF4985F0}" type="presOf" srcId="{6F7DFDFA-0A08-4F74-8D03-2E106E9FAA0B}" destId="{E416AF94-C7E5-4305-BAB3-BAED76181B0B}" srcOrd="0" destOrd="0" presId="urn:microsoft.com/office/officeart/2005/8/layout/vList3"/>
    <dgm:cxn modelId="{662903D4-3453-4747-8F34-DCA5D4A3AF9C}" srcId="{78770D2F-662B-4905-9470-280BE59185D5}" destId="{B42E0708-C396-4904-81B7-55C93C09C6A0}" srcOrd="0" destOrd="0" parTransId="{70AEC302-AF37-460A-B0C5-195889493BF8}" sibTransId="{4BAD0B00-627D-4E38-AB53-A6321B5B1F56}"/>
    <dgm:cxn modelId="{D8D1D1DC-84FB-4330-974E-A799744097DE}" type="presOf" srcId="{B42E0708-C396-4904-81B7-55C93C09C6A0}" destId="{E1BA31CA-C999-4DE1-A669-E39C132A3533}" srcOrd="0" destOrd="1" presId="urn:microsoft.com/office/officeart/2005/8/layout/vList3"/>
    <dgm:cxn modelId="{A631A5F3-7C82-43F1-9053-3CE874852313}" srcId="{D4DB3643-4A6E-4DA5-AF14-4783B7BFDBAD}" destId="{2A7406C6-80EF-4CEF-B162-CF554E9CC1D0}" srcOrd="4" destOrd="0" parTransId="{A3EAC12B-A9EC-4AE9-A623-A1CB57F902C0}" sibTransId="{502153EE-0FAD-4DBB-A9A7-7D05166B314D}"/>
    <dgm:cxn modelId="{DA436805-E17D-43B3-B962-54AE01E2FC61}" type="presParOf" srcId="{CA5BC1AA-2A1D-41EA-A176-584CCB4355AE}" destId="{BA08A606-E7D0-42C9-AD78-F31D8A0FA627}" srcOrd="0" destOrd="0" presId="urn:microsoft.com/office/officeart/2005/8/layout/vList3"/>
    <dgm:cxn modelId="{9C209928-AA8A-4235-A60E-ACF1C36761F0}" type="presParOf" srcId="{BA08A606-E7D0-42C9-AD78-F31D8A0FA627}" destId="{309666F6-7DC6-496A-BBFB-B3CD32CCB73C}" srcOrd="0" destOrd="0" presId="urn:microsoft.com/office/officeart/2005/8/layout/vList3"/>
    <dgm:cxn modelId="{FCB62F5A-48F0-46C7-BFE6-5313E1992304}" type="presParOf" srcId="{BA08A606-E7D0-42C9-AD78-F31D8A0FA627}" destId="{E416AF94-C7E5-4305-BAB3-BAED76181B0B}" srcOrd="1" destOrd="0" presId="urn:microsoft.com/office/officeart/2005/8/layout/vList3"/>
    <dgm:cxn modelId="{70BC325A-A115-47E8-9D56-8D01B1B9CDCF}" type="presParOf" srcId="{CA5BC1AA-2A1D-41EA-A176-584CCB4355AE}" destId="{C7FE33CC-9EF5-4060-93AC-EB62C8548937}" srcOrd="1" destOrd="0" presId="urn:microsoft.com/office/officeart/2005/8/layout/vList3"/>
    <dgm:cxn modelId="{84CE9610-5D45-4C7F-8843-47E369B22A70}" type="presParOf" srcId="{CA5BC1AA-2A1D-41EA-A176-584CCB4355AE}" destId="{7FBC73A1-B887-4C0D-B482-F68E41616435}" srcOrd="2" destOrd="0" presId="urn:microsoft.com/office/officeart/2005/8/layout/vList3"/>
    <dgm:cxn modelId="{BBDFCA9B-CDCF-4B36-A8D6-E50F778D44A1}" type="presParOf" srcId="{7FBC73A1-B887-4C0D-B482-F68E41616435}" destId="{BBC12218-B9CF-44EF-97D3-5F8E3ED39508}" srcOrd="0" destOrd="0" presId="urn:microsoft.com/office/officeart/2005/8/layout/vList3"/>
    <dgm:cxn modelId="{D0196033-ADC9-4862-AD64-ECC76DE6F230}" type="presParOf" srcId="{7FBC73A1-B887-4C0D-B482-F68E41616435}" destId="{E1BA31CA-C999-4DE1-A669-E39C132A3533}" srcOrd="1" destOrd="0" presId="urn:microsoft.com/office/officeart/2005/8/layout/vList3"/>
    <dgm:cxn modelId="{5A8D8AA2-475A-4C1C-8C4B-AD6B072A9CFE}" type="presParOf" srcId="{CA5BC1AA-2A1D-41EA-A176-584CCB4355AE}" destId="{EA3E1450-B0DF-48CB-99B6-353E04A37641}" srcOrd="3" destOrd="0" presId="urn:microsoft.com/office/officeart/2005/8/layout/vList3"/>
    <dgm:cxn modelId="{F99A1137-3261-4FFB-9888-D5622F7ADA53}" type="presParOf" srcId="{CA5BC1AA-2A1D-41EA-A176-584CCB4355AE}" destId="{3524AF28-B0FA-46B0-8C26-FBC80FE270B7}" srcOrd="4" destOrd="0" presId="urn:microsoft.com/office/officeart/2005/8/layout/vList3"/>
    <dgm:cxn modelId="{D0ABB2F8-FA65-449A-90AD-D7DEEBD5C8E9}" type="presParOf" srcId="{3524AF28-B0FA-46B0-8C26-FBC80FE270B7}" destId="{1364E9FE-7AAC-4FC3-8A67-E05B8D72F508}" srcOrd="0" destOrd="0" presId="urn:microsoft.com/office/officeart/2005/8/layout/vList3"/>
    <dgm:cxn modelId="{A862C7F2-CA53-4638-99A1-8A1BB15433F4}" type="presParOf" srcId="{3524AF28-B0FA-46B0-8C26-FBC80FE270B7}" destId="{FDD2D2FF-CDB5-472F-84EB-918D7ED4287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09D236-0E24-4C8B-9D00-123D7644C7C6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6F7DFDFA-0A08-4F74-8D03-2E106E9FAA0B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2400" b="1" dirty="0"/>
            <a:t>Medición</a:t>
          </a:r>
          <a:endParaRPr lang="es-CO" sz="2400" b="1" dirty="0"/>
        </a:p>
      </dgm:t>
    </dgm:pt>
    <dgm:pt modelId="{F377BC2B-FF14-4DED-8D5F-92226B82A509}" type="parTrans" cxnId="{AC971D09-CBE9-4782-B57E-2EA91A307181}">
      <dgm:prSet/>
      <dgm:spPr/>
      <dgm:t>
        <a:bodyPr/>
        <a:lstStyle/>
        <a:p>
          <a:endParaRPr lang="es-CO" sz="2000"/>
        </a:p>
      </dgm:t>
    </dgm:pt>
    <dgm:pt modelId="{B37B79AF-2ABF-4BC4-9843-A50F95506221}" type="sibTrans" cxnId="{AC971D09-CBE9-4782-B57E-2EA91A307181}">
      <dgm:prSet/>
      <dgm:spPr/>
      <dgm:t>
        <a:bodyPr/>
        <a:lstStyle/>
        <a:p>
          <a:endParaRPr lang="es-CO" sz="2000"/>
        </a:p>
      </dgm:t>
    </dgm:pt>
    <dgm:pt modelId="{78770D2F-662B-4905-9470-280BE59185D5}">
      <dgm:prSet phldrT="[Texto]" custT="1"/>
      <dgm:spPr>
        <a:solidFill>
          <a:srgbClr val="CC0099"/>
        </a:solidFill>
        <a:ln>
          <a:solidFill>
            <a:srgbClr val="CC0099"/>
          </a:solidFill>
        </a:ln>
      </dgm:spPr>
      <dgm:t>
        <a:bodyPr/>
        <a:lstStyle/>
        <a:p>
          <a:r>
            <a:rPr lang="es-ES" sz="2400" b="1" dirty="0" err="1"/>
            <a:t>AgiLearning</a:t>
          </a:r>
          <a:endParaRPr lang="es-CO" sz="2400" b="1" dirty="0"/>
        </a:p>
      </dgm:t>
    </dgm:pt>
    <dgm:pt modelId="{BA492363-1D4A-4AFE-A29E-7FA0F7250F96}" type="parTrans" cxnId="{24E2C217-609A-47B1-B2C9-082D286ADA59}">
      <dgm:prSet/>
      <dgm:spPr/>
      <dgm:t>
        <a:bodyPr/>
        <a:lstStyle/>
        <a:p>
          <a:endParaRPr lang="es-CO" sz="2000"/>
        </a:p>
      </dgm:t>
    </dgm:pt>
    <dgm:pt modelId="{FEB18717-0C71-4EF5-AFA5-A35EA171CC69}" type="sibTrans" cxnId="{24E2C217-609A-47B1-B2C9-082D286ADA59}">
      <dgm:prSet/>
      <dgm:spPr/>
      <dgm:t>
        <a:bodyPr/>
        <a:lstStyle/>
        <a:p>
          <a:endParaRPr lang="es-CO" sz="2000"/>
        </a:p>
      </dgm:t>
    </dgm:pt>
    <dgm:pt modelId="{B42E0708-C396-4904-81B7-55C93C09C6A0}">
      <dgm:prSet phldrT="[Texto]" custT="1"/>
      <dgm:spPr/>
      <dgm:t>
        <a:bodyPr/>
        <a:lstStyle/>
        <a:p>
          <a:r>
            <a:rPr lang="es-ES" sz="1600" dirty="0" err="1"/>
            <a:t>Tips</a:t>
          </a:r>
          <a:r>
            <a:rPr lang="es-ES" sz="1600" dirty="0"/>
            <a:t> para Scrum Master</a:t>
          </a:r>
          <a:endParaRPr lang="es-CO" sz="1600" dirty="0"/>
        </a:p>
      </dgm:t>
    </dgm:pt>
    <dgm:pt modelId="{70AEC302-AF37-460A-B0C5-195889493BF8}" type="parTrans" cxnId="{662903D4-3453-4747-8F34-DCA5D4A3AF9C}">
      <dgm:prSet/>
      <dgm:spPr/>
      <dgm:t>
        <a:bodyPr/>
        <a:lstStyle/>
        <a:p>
          <a:endParaRPr lang="es-CO" sz="2000"/>
        </a:p>
      </dgm:t>
    </dgm:pt>
    <dgm:pt modelId="{4BAD0B00-627D-4E38-AB53-A6321B5B1F56}" type="sibTrans" cxnId="{662903D4-3453-4747-8F34-DCA5D4A3AF9C}">
      <dgm:prSet/>
      <dgm:spPr/>
      <dgm:t>
        <a:bodyPr/>
        <a:lstStyle/>
        <a:p>
          <a:endParaRPr lang="es-CO" sz="2000"/>
        </a:p>
      </dgm:t>
    </dgm:pt>
    <dgm:pt modelId="{11480170-706B-476F-97E8-E8F00EFDD52B}">
      <dgm:prSet phldrT="[Texto]" custT="1"/>
      <dgm:spPr/>
      <dgm:t>
        <a:bodyPr/>
        <a:lstStyle/>
        <a:p>
          <a:r>
            <a:rPr lang="es-ES" sz="1600" dirty="0"/>
            <a:t>Acompañamiento en la aplicación de los </a:t>
          </a:r>
          <a:r>
            <a:rPr lang="es-ES" sz="1600" dirty="0" err="1"/>
            <a:t>KPIs</a:t>
          </a:r>
          <a:r>
            <a:rPr lang="es-ES" sz="1600" dirty="0"/>
            <a:t> Agiles</a:t>
          </a:r>
          <a:endParaRPr lang="es-CO" sz="1600" dirty="0"/>
        </a:p>
      </dgm:t>
    </dgm:pt>
    <dgm:pt modelId="{1FC3C771-9934-47CD-9215-57C0E334A3EF}" type="sibTrans" cxnId="{D8F8EC74-A45F-4B6E-AF70-6B9A677BF1EC}">
      <dgm:prSet/>
      <dgm:spPr/>
      <dgm:t>
        <a:bodyPr/>
        <a:lstStyle/>
        <a:p>
          <a:endParaRPr lang="es-CO" sz="2000"/>
        </a:p>
      </dgm:t>
    </dgm:pt>
    <dgm:pt modelId="{13A37A3A-EE01-41B8-B11E-71EA6EF8EB7B}" type="parTrans" cxnId="{D8F8EC74-A45F-4B6E-AF70-6B9A677BF1EC}">
      <dgm:prSet/>
      <dgm:spPr/>
      <dgm:t>
        <a:bodyPr/>
        <a:lstStyle/>
        <a:p>
          <a:endParaRPr lang="es-CO" sz="2000"/>
        </a:p>
      </dgm:t>
    </dgm:pt>
    <dgm:pt modelId="{EE6EB4F5-9BFD-42F7-80FE-10875B6AB653}">
      <dgm:prSet phldrT="[Texto]" custT="1"/>
      <dgm:spPr/>
      <dgm:t>
        <a:bodyPr/>
        <a:lstStyle/>
        <a:p>
          <a:endParaRPr lang="es-CO" sz="1600" dirty="0"/>
        </a:p>
      </dgm:t>
    </dgm:pt>
    <dgm:pt modelId="{0957FBE5-BC19-4D08-BE9A-961C55246FE7}" type="parTrans" cxnId="{46DF7D0C-132B-4FE1-AACE-FDBAC02B35F1}">
      <dgm:prSet/>
      <dgm:spPr/>
      <dgm:t>
        <a:bodyPr/>
        <a:lstStyle/>
        <a:p>
          <a:endParaRPr lang="es-CO"/>
        </a:p>
      </dgm:t>
    </dgm:pt>
    <dgm:pt modelId="{5448A845-6A66-4222-98B9-4354792970B2}" type="sibTrans" cxnId="{46DF7D0C-132B-4FE1-AACE-FDBAC02B35F1}">
      <dgm:prSet/>
      <dgm:spPr/>
      <dgm:t>
        <a:bodyPr/>
        <a:lstStyle/>
        <a:p>
          <a:endParaRPr lang="es-CO"/>
        </a:p>
      </dgm:t>
    </dgm:pt>
    <dgm:pt modelId="{F8D57369-6A93-4B6A-927F-B9B7D1E8ACF5}">
      <dgm:prSet phldrT="[Texto]" custT="1"/>
      <dgm:spPr/>
      <dgm:t>
        <a:bodyPr/>
        <a:lstStyle/>
        <a:p>
          <a:r>
            <a:rPr lang="es-ES" sz="1600" dirty="0" err="1"/>
            <a:t>Tips</a:t>
          </a:r>
          <a:r>
            <a:rPr lang="es-ES" sz="1600" dirty="0"/>
            <a:t> para producto </a:t>
          </a:r>
          <a:r>
            <a:rPr lang="es-ES" sz="1600" dirty="0" err="1"/>
            <a:t>Owner</a:t>
          </a:r>
          <a:endParaRPr lang="es-CO" sz="1600" dirty="0"/>
        </a:p>
      </dgm:t>
    </dgm:pt>
    <dgm:pt modelId="{1C9F990C-C304-43F4-8C02-4EC9A667305D}" type="parTrans" cxnId="{123975ED-80CF-4D36-ABA8-1C68B1C45465}">
      <dgm:prSet/>
      <dgm:spPr/>
      <dgm:t>
        <a:bodyPr/>
        <a:lstStyle/>
        <a:p>
          <a:endParaRPr lang="es-CO"/>
        </a:p>
      </dgm:t>
    </dgm:pt>
    <dgm:pt modelId="{4ACAC1B4-B219-4ACE-8304-4384DF675D4A}" type="sibTrans" cxnId="{123975ED-80CF-4D36-ABA8-1C68B1C45465}">
      <dgm:prSet/>
      <dgm:spPr/>
      <dgm:t>
        <a:bodyPr/>
        <a:lstStyle/>
        <a:p>
          <a:endParaRPr lang="es-CO"/>
        </a:p>
      </dgm:t>
    </dgm:pt>
    <dgm:pt modelId="{CA5BC1AA-2A1D-41EA-A176-584CCB4355AE}" type="pres">
      <dgm:prSet presAssocID="{7409D236-0E24-4C8B-9D00-123D7644C7C6}" presName="linearFlow" presStyleCnt="0">
        <dgm:presLayoutVars>
          <dgm:dir/>
          <dgm:resizeHandles val="exact"/>
        </dgm:presLayoutVars>
      </dgm:prSet>
      <dgm:spPr/>
    </dgm:pt>
    <dgm:pt modelId="{BA08A606-E7D0-42C9-AD78-F31D8A0FA627}" type="pres">
      <dgm:prSet presAssocID="{6F7DFDFA-0A08-4F74-8D03-2E106E9FAA0B}" presName="composite" presStyleCnt="0"/>
      <dgm:spPr/>
    </dgm:pt>
    <dgm:pt modelId="{309666F6-7DC6-496A-BBFB-B3CD32CCB73C}" type="pres">
      <dgm:prSet presAssocID="{6F7DFDFA-0A08-4F74-8D03-2E106E9FAA0B}" presName="imgShp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E416AF94-C7E5-4305-BAB3-BAED76181B0B}" type="pres">
      <dgm:prSet presAssocID="{6F7DFDFA-0A08-4F74-8D03-2E106E9FAA0B}" presName="txShp" presStyleLbl="node1" presStyleIdx="0" presStyleCnt="2">
        <dgm:presLayoutVars>
          <dgm:bulletEnabled val="1"/>
        </dgm:presLayoutVars>
      </dgm:prSet>
      <dgm:spPr/>
    </dgm:pt>
    <dgm:pt modelId="{C7FE33CC-9EF5-4060-93AC-EB62C8548937}" type="pres">
      <dgm:prSet presAssocID="{B37B79AF-2ABF-4BC4-9843-A50F95506221}" presName="spacing" presStyleCnt="0"/>
      <dgm:spPr/>
    </dgm:pt>
    <dgm:pt modelId="{7FBC73A1-B887-4C0D-B482-F68E41616435}" type="pres">
      <dgm:prSet presAssocID="{78770D2F-662B-4905-9470-280BE59185D5}" presName="composite" presStyleCnt="0"/>
      <dgm:spPr/>
    </dgm:pt>
    <dgm:pt modelId="{BBC12218-B9CF-44EF-97D3-5F8E3ED39508}" type="pres">
      <dgm:prSet presAssocID="{78770D2F-662B-4905-9470-280BE59185D5}" presName="imgShp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E1BA31CA-C999-4DE1-A669-E39C132A3533}" type="pres">
      <dgm:prSet presAssocID="{78770D2F-662B-4905-9470-280BE59185D5}" presName="txShp" presStyleLbl="node1" presStyleIdx="1" presStyleCnt="2">
        <dgm:presLayoutVars>
          <dgm:bulletEnabled val="1"/>
        </dgm:presLayoutVars>
      </dgm:prSet>
      <dgm:spPr/>
    </dgm:pt>
  </dgm:ptLst>
  <dgm:cxnLst>
    <dgm:cxn modelId="{AC971D09-CBE9-4782-B57E-2EA91A307181}" srcId="{7409D236-0E24-4C8B-9D00-123D7644C7C6}" destId="{6F7DFDFA-0A08-4F74-8D03-2E106E9FAA0B}" srcOrd="0" destOrd="0" parTransId="{F377BC2B-FF14-4DED-8D5F-92226B82A509}" sibTransId="{B37B79AF-2ABF-4BC4-9843-A50F95506221}"/>
    <dgm:cxn modelId="{46DF7D0C-132B-4FE1-AACE-FDBAC02B35F1}" srcId="{6F7DFDFA-0A08-4F74-8D03-2E106E9FAA0B}" destId="{EE6EB4F5-9BFD-42F7-80FE-10875B6AB653}" srcOrd="1" destOrd="0" parTransId="{0957FBE5-BC19-4D08-BE9A-961C55246FE7}" sibTransId="{5448A845-6A66-4222-98B9-4354792970B2}"/>
    <dgm:cxn modelId="{5350EB13-FD06-4C39-A391-9F7052661C92}" type="presOf" srcId="{EE6EB4F5-9BFD-42F7-80FE-10875B6AB653}" destId="{E416AF94-C7E5-4305-BAB3-BAED76181B0B}" srcOrd="0" destOrd="2" presId="urn:microsoft.com/office/officeart/2005/8/layout/vList3"/>
    <dgm:cxn modelId="{B5369F17-238E-4C8F-8BD6-D0F909BDA3B3}" type="presOf" srcId="{F8D57369-6A93-4B6A-927F-B9B7D1E8ACF5}" destId="{E1BA31CA-C999-4DE1-A669-E39C132A3533}" srcOrd="0" destOrd="2" presId="urn:microsoft.com/office/officeart/2005/8/layout/vList3"/>
    <dgm:cxn modelId="{24E2C217-609A-47B1-B2C9-082D286ADA59}" srcId="{7409D236-0E24-4C8B-9D00-123D7644C7C6}" destId="{78770D2F-662B-4905-9470-280BE59185D5}" srcOrd="1" destOrd="0" parTransId="{BA492363-1D4A-4AFE-A29E-7FA0F7250F96}" sibTransId="{FEB18717-0C71-4EF5-AFA5-A35EA171CC69}"/>
    <dgm:cxn modelId="{E4FB683C-CBE0-4819-92FD-544899F2774D}" type="presOf" srcId="{11480170-706B-476F-97E8-E8F00EFDD52B}" destId="{E416AF94-C7E5-4305-BAB3-BAED76181B0B}" srcOrd="0" destOrd="1" presId="urn:microsoft.com/office/officeart/2005/8/layout/vList3"/>
    <dgm:cxn modelId="{D8F8EC74-A45F-4B6E-AF70-6B9A677BF1EC}" srcId="{6F7DFDFA-0A08-4F74-8D03-2E106E9FAA0B}" destId="{11480170-706B-476F-97E8-E8F00EFDD52B}" srcOrd="0" destOrd="0" parTransId="{13A37A3A-EE01-41B8-B11E-71EA6EF8EB7B}" sibTransId="{1FC3C771-9934-47CD-9215-57C0E334A3EF}"/>
    <dgm:cxn modelId="{176ED17E-9AD7-4CAA-8C96-F635A55656BB}" type="presOf" srcId="{78770D2F-662B-4905-9470-280BE59185D5}" destId="{E1BA31CA-C999-4DE1-A669-E39C132A3533}" srcOrd="0" destOrd="0" presId="urn:microsoft.com/office/officeart/2005/8/layout/vList3"/>
    <dgm:cxn modelId="{801C0D97-CEB4-4D2F-9B1E-C05AC47662E1}" type="presOf" srcId="{7409D236-0E24-4C8B-9D00-123D7644C7C6}" destId="{CA5BC1AA-2A1D-41EA-A176-584CCB4355AE}" srcOrd="0" destOrd="0" presId="urn:microsoft.com/office/officeart/2005/8/layout/vList3"/>
    <dgm:cxn modelId="{5AC8FCD3-6E36-47E7-A0CD-0097EF4985F0}" type="presOf" srcId="{6F7DFDFA-0A08-4F74-8D03-2E106E9FAA0B}" destId="{E416AF94-C7E5-4305-BAB3-BAED76181B0B}" srcOrd="0" destOrd="0" presId="urn:microsoft.com/office/officeart/2005/8/layout/vList3"/>
    <dgm:cxn modelId="{662903D4-3453-4747-8F34-DCA5D4A3AF9C}" srcId="{78770D2F-662B-4905-9470-280BE59185D5}" destId="{B42E0708-C396-4904-81B7-55C93C09C6A0}" srcOrd="0" destOrd="0" parTransId="{70AEC302-AF37-460A-B0C5-195889493BF8}" sibTransId="{4BAD0B00-627D-4E38-AB53-A6321B5B1F56}"/>
    <dgm:cxn modelId="{D8D1D1DC-84FB-4330-974E-A799744097DE}" type="presOf" srcId="{B42E0708-C396-4904-81B7-55C93C09C6A0}" destId="{E1BA31CA-C999-4DE1-A669-E39C132A3533}" srcOrd="0" destOrd="1" presId="urn:microsoft.com/office/officeart/2005/8/layout/vList3"/>
    <dgm:cxn modelId="{123975ED-80CF-4D36-ABA8-1C68B1C45465}" srcId="{78770D2F-662B-4905-9470-280BE59185D5}" destId="{F8D57369-6A93-4B6A-927F-B9B7D1E8ACF5}" srcOrd="1" destOrd="0" parTransId="{1C9F990C-C304-43F4-8C02-4EC9A667305D}" sibTransId="{4ACAC1B4-B219-4ACE-8304-4384DF675D4A}"/>
    <dgm:cxn modelId="{DA436805-E17D-43B3-B962-54AE01E2FC61}" type="presParOf" srcId="{CA5BC1AA-2A1D-41EA-A176-584CCB4355AE}" destId="{BA08A606-E7D0-42C9-AD78-F31D8A0FA627}" srcOrd="0" destOrd="0" presId="urn:microsoft.com/office/officeart/2005/8/layout/vList3"/>
    <dgm:cxn modelId="{9C209928-AA8A-4235-A60E-ACF1C36761F0}" type="presParOf" srcId="{BA08A606-E7D0-42C9-AD78-F31D8A0FA627}" destId="{309666F6-7DC6-496A-BBFB-B3CD32CCB73C}" srcOrd="0" destOrd="0" presId="urn:microsoft.com/office/officeart/2005/8/layout/vList3"/>
    <dgm:cxn modelId="{FCB62F5A-48F0-46C7-BFE6-5313E1992304}" type="presParOf" srcId="{BA08A606-E7D0-42C9-AD78-F31D8A0FA627}" destId="{E416AF94-C7E5-4305-BAB3-BAED76181B0B}" srcOrd="1" destOrd="0" presId="urn:microsoft.com/office/officeart/2005/8/layout/vList3"/>
    <dgm:cxn modelId="{70BC325A-A115-47E8-9D56-8D01B1B9CDCF}" type="presParOf" srcId="{CA5BC1AA-2A1D-41EA-A176-584CCB4355AE}" destId="{C7FE33CC-9EF5-4060-93AC-EB62C8548937}" srcOrd="1" destOrd="0" presId="urn:microsoft.com/office/officeart/2005/8/layout/vList3"/>
    <dgm:cxn modelId="{84CE9610-5D45-4C7F-8843-47E369B22A70}" type="presParOf" srcId="{CA5BC1AA-2A1D-41EA-A176-584CCB4355AE}" destId="{7FBC73A1-B887-4C0D-B482-F68E41616435}" srcOrd="2" destOrd="0" presId="urn:microsoft.com/office/officeart/2005/8/layout/vList3"/>
    <dgm:cxn modelId="{BBDFCA9B-CDCF-4B36-A8D6-E50F778D44A1}" type="presParOf" srcId="{7FBC73A1-B887-4C0D-B482-F68E41616435}" destId="{BBC12218-B9CF-44EF-97D3-5F8E3ED39508}" srcOrd="0" destOrd="0" presId="urn:microsoft.com/office/officeart/2005/8/layout/vList3"/>
    <dgm:cxn modelId="{D0196033-ADC9-4862-AD64-ECC76DE6F230}" type="presParOf" srcId="{7FBC73A1-B887-4C0D-B482-F68E41616435}" destId="{E1BA31CA-C999-4DE1-A669-E39C132A353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6AF94-C7E5-4305-BAB3-BAED76181B0B}">
      <dsp:nvSpPr>
        <dsp:cNvPr id="0" name=""/>
        <dsp:cNvSpPr/>
      </dsp:nvSpPr>
      <dsp:spPr>
        <a:xfrm rot="10800000">
          <a:off x="1534273" y="1112"/>
          <a:ext cx="4584700" cy="1517921"/>
        </a:xfrm>
        <a:prstGeom prst="homePlate">
          <a:avLst/>
        </a:prstGeom>
        <a:solidFill>
          <a:srgbClr val="CC0099"/>
        </a:solidFill>
        <a:ln w="12700" cap="flat" cmpd="sng" algn="ctr">
          <a:solidFill>
            <a:srgbClr val="CC00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361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Células</a:t>
          </a:r>
          <a:endParaRPr lang="es-CO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Apoyo en la evolución de la madurez de los equipos</a:t>
          </a:r>
          <a:endParaRPr lang="es-CO" sz="1600" kern="1200" dirty="0"/>
        </a:p>
      </dsp:txBody>
      <dsp:txXfrm rot="10800000">
        <a:off x="1913753" y="1112"/>
        <a:ext cx="4205220" cy="1517921"/>
      </dsp:txXfrm>
    </dsp:sp>
    <dsp:sp modelId="{309666F6-7DC6-496A-BBFB-B3CD32CCB73C}">
      <dsp:nvSpPr>
        <dsp:cNvPr id="0" name=""/>
        <dsp:cNvSpPr/>
      </dsp:nvSpPr>
      <dsp:spPr>
        <a:xfrm>
          <a:off x="775312" y="1112"/>
          <a:ext cx="1517921" cy="1517921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A31CA-C999-4DE1-A669-E39C132A3533}">
      <dsp:nvSpPr>
        <dsp:cNvPr id="0" name=""/>
        <dsp:cNvSpPr/>
      </dsp:nvSpPr>
      <dsp:spPr>
        <a:xfrm rot="10800000">
          <a:off x="1534273" y="1972144"/>
          <a:ext cx="4584700" cy="1517921"/>
        </a:xfrm>
        <a:prstGeom prst="homePlate">
          <a:avLst/>
        </a:prstGeom>
        <a:solidFill>
          <a:srgbClr val="CC0099"/>
        </a:solidFill>
        <a:ln w="12700" cap="flat" cmpd="sng" algn="ctr">
          <a:solidFill>
            <a:srgbClr val="CC00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361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Sincronización</a:t>
          </a:r>
          <a:endParaRPr lang="es-CO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Scrum </a:t>
          </a:r>
          <a:r>
            <a:rPr lang="es-ES" sz="1600" kern="1200" dirty="0" err="1"/>
            <a:t>of</a:t>
          </a:r>
          <a:r>
            <a:rPr lang="es-ES" sz="1600" kern="1200" dirty="0"/>
            <a:t> Scrum</a:t>
          </a:r>
          <a:endParaRPr lang="es-CO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Inicio de PO </a:t>
          </a:r>
          <a:r>
            <a:rPr lang="es-ES" sz="1600" kern="1200" dirty="0" err="1"/>
            <a:t>Sync</a:t>
          </a:r>
          <a:endParaRPr lang="es-CO" sz="1600" kern="1200" dirty="0"/>
        </a:p>
      </dsp:txBody>
      <dsp:txXfrm rot="10800000">
        <a:off x="1913753" y="1972144"/>
        <a:ext cx="4205220" cy="1517921"/>
      </dsp:txXfrm>
    </dsp:sp>
    <dsp:sp modelId="{BBC12218-B9CF-44EF-97D3-5F8E3ED39508}">
      <dsp:nvSpPr>
        <dsp:cNvPr id="0" name=""/>
        <dsp:cNvSpPr/>
      </dsp:nvSpPr>
      <dsp:spPr>
        <a:xfrm>
          <a:off x="775312" y="1972144"/>
          <a:ext cx="1517921" cy="1517921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2D2FF-CDB5-472F-84EB-918D7ED42871}">
      <dsp:nvSpPr>
        <dsp:cNvPr id="0" name=""/>
        <dsp:cNvSpPr/>
      </dsp:nvSpPr>
      <dsp:spPr>
        <a:xfrm rot="10800000">
          <a:off x="1534273" y="3943176"/>
          <a:ext cx="4584700" cy="1517921"/>
        </a:xfrm>
        <a:prstGeom prst="homePlate">
          <a:avLst/>
        </a:prstGeom>
        <a:solidFill>
          <a:srgbClr val="CC0099"/>
        </a:solidFill>
        <a:ln w="12700" cap="flat" cmpd="sng" algn="ctr">
          <a:solidFill>
            <a:srgbClr val="CC00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9361" tIns="76200" rIns="14224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Adopción de </a:t>
          </a:r>
          <a:r>
            <a:rPr lang="es-ES" sz="2000" b="1" kern="1200" dirty="0" err="1"/>
            <a:t>SAFe</a:t>
          </a: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kern="1200" dirty="0"/>
            <a:t>Taller </a:t>
          </a:r>
          <a:r>
            <a:rPr lang="es-ES" sz="1400" b="0" kern="1200" dirty="0" err="1"/>
            <a:t>Softs</a:t>
          </a:r>
          <a:r>
            <a:rPr lang="es-ES" sz="1400" b="0" kern="1200" dirty="0"/>
            <a:t> </a:t>
          </a:r>
          <a:r>
            <a:rPr lang="es-ES" sz="1400" b="0" kern="1200" dirty="0" err="1"/>
            <a:t>Skills</a:t>
          </a:r>
          <a:r>
            <a:rPr lang="es-ES" sz="1400" b="0" kern="1200" dirty="0"/>
            <a:t> </a:t>
          </a:r>
          <a:r>
            <a:rPr lang="es-ES" sz="1400" b="0" kern="1200" dirty="0" err="1"/>
            <a:t>Product</a:t>
          </a:r>
          <a:r>
            <a:rPr lang="es-ES" sz="1400" b="0" kern="1200" dirty="0"/>
            <a:t> </a:t>
          </a:r>
          <a:r>
            <a:rPr lang="es-ES" sz="1400" b="0" kern="1200" dirty="0" err="1"/>
            <a:t>Owner</a:t>
          </a:r>
          <a:endParaRPr lang="es-CO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kern="1200" dirty="0"/>
            <a:t>Coaching Scrum Master – buenas </a:t>
          </a:r>
          <a:r>
            <a:rPr lang="es-ES" sz="1400" b="0" kern="1200" dirty="0" err="1"/>
            <a:t>práticas</a:t>
          </a:r>
          <a:endParaRPr lang="es-CO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kern="1200" dirty="0"/>
            <a:t>Workshop Agile – Finanzas</a:t>
          </a:r>
          <a:endParaRPr lang="es-CO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0" kern="1200" dirty="0" err="1"/>
            <a:t>Microtaller</a:t>
          </a:r>
          <a:r>
            <a:rPr lang="es-ES" sz="1400" b="0" kern="1200" dirty="0"/>
            <a:t> de creación de historias de Usuario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20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20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600" kern="1200" dirty="0"/>
        </a:p>
      </dsp:txBody>
      <dsp:txXfrm rot="10800000">
        <a:off x="1913753" y="3943176"/>
        <a:ext cx="4205220" cy="1517921"/>
      </dsp:txXfrm>
    </dsp:sp>
    <dsp:sp modelId="{1364E9FE-7AAC-4FC3-8A67-E05B8D72F508}">
      <dsp:nvSpPr>
        <dsp:cNvPr id="0" name=""/>
        <dsp:cNvSpPr/>
      </dsp:nvSpPr>
      <dsp:spPr>
        <a:xfrm>
          <a:off x="775312" y="3943176"/>
          <a:ext cx="1517921" cy="1517921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16AF94-C7E5-4305-BAB3-BAED76181B0B}">
      <dsp:nvSpPr>
        <dsp:cNvPr id="0" name=""/>
        <dsp:cNvSpPr/>
      </dsp:nvSpPr>
      <dsp:spPr>
        <a:xfrm rot="10800000">
          <a:off x="1627874" y="2379"/>
          <a:ext cx="4584700" cy="1892326"/>
        </a:xfrm>
        <a:prstGeom prst="homePlate">
          <a:avLst/>
        </a:prstGeom>
        <a:solidFill>
          <a:srgbClr val="CC0099"/>
        </a:solidFill>
        <a:ln w="12700" cap="flat" cmpd="sng" algn="ctr">
          <a:solidFill>
            <a:srgbClr val="CC00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46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Medición</a:t>
          </a:r>
          <a:endParaRPr lang="es-CO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Acompañamiento en la aplicación de los </a:t>
          </a:r>
          <a:r>
            <a:rPr lang="es-ES" sz="1600" kern="1200" dirty="0" err="1"/>
            <a:t>KPIs</a:t>
          </a:r>
          <a:r>
            <a:rPr lang="es-ES" sz="1600" kern="1200" dirty="0"/>
            <a:t> Agiles</a:t>
          </a:r>
          <a:endParaRPr lang="es-CO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CO" sz="1600" kern="1200" dirty="0"/>
        </a:p>
      </dsp:txBody>
      <dsp:txXfrm rot="10800000">
        <a:off x="2100955" y="2379"/>
        <a:ext cx="4111619" cy="1892326"/>
      </dsp:txXfrm>
    </dsp:sp>
    <dsp:sp modelId="{309666F6-7DC6-496A-BBFB-B3CD32CCB73C}">
      <dsp:nvSpPr>
        <dsp:cNvPr id="0" name=""/>
        <dsp:cNvSpPr/>
      </dsp:nvSpPr>
      <dsp:spPr>
        <a:xfrm>
          <a:off x="681711" y="2379"/>
          <a:ext cx="1892326" cy="189232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BA31CA-C999-4DE1-A669-E39C132A3533}">
      <dsp:nvSpPr>
        <dsp:cNvPr id="0" name=""/>
        <dsp:cNvSpPr/>
      </dsp:nvSpPr>
      <dsp:spPr>
        <a:xfrm rot="10800000">
          <a:off x="1627874" y="2459579"/>
          <a:ext cx="4584700" cy="1892326"/>
        </a:xfrm>
        <a:prstGeom prst="homePlate">
          <a:avLst/>
        </a:prstGeom>
        <a:solidFill>
          <a:srgbClr val="CC0099"/>
        </a:solidFill>
        <a:ln w="12700" cap="flat" cmpd="sng" algn="ctr">
          <a:solidFill>
            <a:srgbClr val="CC009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463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 err="1"/>
            <a:t>AgiLearning</a:t>
          </a:r>
          <a:endParaRPr lang="es-CO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 err="1"/>
            <a:t>Tips</a:t>
          </a:r>
          <a:r>
            <a:rPr lang="es-ES" sz="1600" kern="1200" dirty="0"/>
            <a:t> para Scrum Master</a:t>
          </a:r>
          <a:endParaRPr lang="es-CO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 err="1"/>
            <a:t>Tips</a:t>
          </a:r>
          <a:r>
            <a:rPr lang="es-ES" sz="1600" kern="1200" dirty="0"/>
            <a:t> para producto </a:t>
          </a:r>
          <a:r>
            <a:rPr lang="es-ES" sz="1600" kern="1200" dirty="0" err="1"/>
            <a:t>Owner</a:t>
          </a:r>
          <a:endParaRPr lang="es-CO" sz="1600" kern="1200" dirty="0"/>
        </a:p>
      </dsp:txBody>
      <dsp:txXfrm rot="10800000">
        <a:off x="2100955" y="2459579"/>
        <a:ext cx="4111619" cy="1892326"/>
      </dsp:txXfrm>
    </dsp:sp>
    <dsp:sp modelId="{BBC12218-B9CF-44EF-97D3-5F8E3ED39508}">
      <dsp:nvSpPr>
        <dsp:cNvPr id="0" name=""/>
        <dsp:cNvSpPr/>
      </dsp:nvSpPr>
      <dsp:spPr>
        <a:xfrm>
          <a:off x="681711" y="2459579"/>
          <a:ext cx="1892326" cy="189232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1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9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55286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Avance Iteración 5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6">
            <a:extLst>
              <a:ext uri="{FF2B5EF4-FFF2-40B4-BE49-F238E27FC236}">
                <a16:creationId xmlns:a16="http://schemas.microsoft.com/office/drawing/2014/main" id="{9321E877-993E-44BD-A5DA-2196B7C055F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6" name="Rectángulo 13">
            <a:extLst>
              <a:ext uri="{FF2B5EF4-FFF2-40B4-BE49-F238E27FC236}">
                <a16:creationId xmlns:a16="http://schemas.microsoft.com/office/drawing/2014/main" id="{F001454A-8128-46C6-873C-E967B27D5486}"/>
              </a:ext>
            </a:extLst>
          </p:cNvPr>
          <p:cNvSpPr/>
          <p:nvPr/>
        </p:nvSpPr>
        <p:spPr>
          <a:xfrm>
            <a:off x="6359342" y="4615119"/>
            <a:ext cx="1500362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Riesgos</a:t>
            </a:r>
          </a:p>
        </p:txBody>
      </p:sp>
      <p:sp>
        <p:nvSpPr>
          <p:cNvPr id="7" name="Rectángulo 16">
            <a:extLst>
              <a:ext uri="{FF2B5EF4-FFF2-40B4-BE49-F238E27FC236}">
                <a16:creationId xmlns:a16="http://schemas.microsoft.com/office/drawing/2014/main" id="{8D88AEEE-C0B7-4F40-98E1-48A637E76AD1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3A7B3C-2BB9-4D94-842F-8A95EDC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6">
            <a:extLst>
              <a:ext uri="{FF2B5EF4-FFF2-40B4-BE49-F238E27FC236}">
                <a16:creationId xmlns:a16="http://schemas.microsoft.com/office/drawing/2014/main" id="{7671E10D-0B09-49CF-A5CB-329E4C1026F8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4" name="Rectángulo 13">
            <a:extLst>
              <a:ext uri="{FF2B5EF4-FFF2-40B4-BE49-F238E27FC236}">
                <a16:creationId xmlns:a16="http://schemas.microsoft.com/office/drawing/2014/main" id="{A084B2F1-40E1-473C-BE2E-9D4476309322}"/>
              </a:ext>
            </a:extLst>
          </p:cNvPr>
          <p:cNvSpPr/>
          <p:nvPr/>
        </p:nvSpPr>
        <p:spPr>
          <a:xfrm>
            <a:off x="6359342" y="4615119"/>
            <a:ext cx="2712489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Plan de Trabajo</a:t>
            </a:r>
          </a:p>
        </p:txBody>
      </p:sp>
      <p:sp>
        <p:nvSpPr>
          <p:cNvPr id="5" name="Rectángulo 16">
            <a:extLst>
              <a:ext uri="{FF2B5EF4-FFF2-40B4-BE49-F238E27FC236}">
                <a16:creationId xmlns:a16="http://schemas.microsoft.com/office/drawing/2014/main" id="{68E3AD26-7E1C-401A-A093-D9A8F05BF227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C53A79-B8DA-47B3-A5B2-E71343420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49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ítulo 69"/>
          <p:cNvSpPr>
            <a:spLocks noGrp="1"/>
          </p:cNvSpPr>
          <p:nvPr>
            <p:ph type="title"/>
          </p:nvPr>
        </p:nvSpPr>
        <p:spPr>
          <a:xfrm>
            <a:off x="1390773" y="-4412"/>
            <a:ext cx="8609569" cy="938601"/>
          </a:xfrm>
        </p:spPr>
        <p:txBody>
          <a:bodyPr/>
          <a:lstStyle/>
          <a:p>
            <a:r>
              <a:rPr lang="es-CO" dirty="0"/>
              <a:t>Estandarización y Acuerdos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A21BD46-1903-4EAE-A70A-FC524EF8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20"/>
          <a:stretch/>
        </p:blipFill>
        <p:spPr>
          <a:xfrm>
            <a:off x="1821868" y="1593396"/>
            <a:ext cx="8062362" cy="409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54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ítulo 69"/>
          <p:cNvSpPr>
            <a:spLocks noGrp="1"/>
          </p:cNvSpPr>
          <p:nvPr>
            <p:ph type="title"/>
          </p:nvPr>
        </p:nvSpPr>
        <p:spPr>
          <a:xfrm>
            <a:off x="1390773" y="-4412"/>
            <a:ext cx="8609569" cy="938601"/>
          </a:xfrm>
        </p:spPr>
        <p:txBody>
          <a:bodyPr/>
          <a:lstStyle/>
          <a:p>
            <a:r>
              <a:rPr lang="es-ES" dirty="0"/>
              <a:t>Plan de Trabajo</a:t>
            </a:r>
            <a:endParaRPr lang="es-CO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02DD32F2-1761-4EF3-AB89-7367447CD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930305"/>
              </p:ext>
            </p:extLst>
          </p:nvPr>
        </p:nvGraphicFramePr>
        <p:xfrm>
          <a:off x="-420914" y="1149048"/>
          <a:ext cx="6894286" cy="5462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51DD989-AC78-46AD-863E-444C926B81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623734"/>
              </p:ext>
            </p:extLst>
          </p:nvPr>
        </p:nvGraphicFramePr>
        <p:xfrm>
          <a:off x="5297714" y="1567543"/>
          <a:ext cx="6894286" cy="4354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9233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2245444" y="2395454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28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Marzo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6669633" y="247543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Abril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2606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Iteración 5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 la Iteración</a:t>
            </a:r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835961" y="2827020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9287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 Priorizados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Objetivo: 80%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6D4ABB1-336B-4CC2-9169-64EB097D6560}"/>
              </a:ext>
            </a:extLst>
          </p:cNvPr>
          <p:cNvGrpSpPr/>
          <p:nvPr/>
        </p:nvGrpSpPr>
        <p:grpSpPr>
          <a:xfrm>
            <a:off x="6395744" y="1269666"/>
            <a:ext cx="5217951" cy="2381249"/>
            <a:chOff x="1345310" y="2200302"/>
            <a:chExt cx="4240148" cy="2150580"/>
          </a:xfrm>
        </p:grpSpPr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A66224BD-143F-4E39-8BED-FF7C286B9FF8}"/>
                </a:ext>
              </a:extLst>
            </p:cNvPr>
            <p:cNvSpPr/>
            <p:nvPr/>
          </p:nvSpPr>
          <p:spPr>
            <a:xfrm>
              <a:off x="2278379" y="2200302"/>
              <a:ext cx="3307079" cy="2150580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FE01BC60-C162-4948-94B4-A1759EACD402}"/>
                </a:ext>
              </a:extLst>
            </p:cNvPr>
            <p:cNvSpPr txBox="1"/>
            <p:nvPr/>
          </p:nvSpPr>
          <p:spPr>
            <a:xfrm>
              <a:off x="2631840" y="2418123"/>
              <a:ext cx="2830436" cy="182934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lang="es-ES" sz="1200" spc="-5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•  </a:t>
              </a:r>
              <a:r>
                <a:rPr lang="es-ES" sz="1200" dirty="0" err="1">
                  <a:latin typeface="Arial"/>
                  <a:cs typeface="Arial"/>
                </a:rPr>
                <a:t>WorkShop</a:t>
              </a:r>
              <a:r>
                <a:rPr lang="es-ES" sz="1200" dirty="0">
                  <a:latin typeface="Arial"/>
                  <a:cs typeface="Arial"/>
                </a:rPr>
                <a:t> Agile Parte 1 y 2.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Arial"/>
                  <a:cs typeface="Arial"/>
                </a:rPr>
                <a:t>Micro taller: Estimación de Historias de Usuario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Arial"/>
                  <a:cs typeface="Arial"/>
                </a:rPr>
                <a:t>Micro taller: </a:t>
              </a:r>
              <a:r>
                <a:rPr lang="es-CO" sz="1200" dirty="0" err="1">
                  <a:latin typeface="Arial"/>
                  <a:cs typeface="Arial"/>
                </a:rPr>
                <a:t>Softs</a:t>
              </a:r>
              <a:r>
                <a:rPr lang="es-CO" sz="1200" dirty="0">
                  <a:latin typeface="Arial"/>
                  <a:cs typeface="Arial"/>
                </a:rPr>
                <a:t> </a:t>
              </a:r>
              <a:r>
                <a:rPr lang="es-CO" sz="1200" dirty="0" err="1">
                  <a:latin typeface="Arial"/>
                  <a:cs typeface="Arial"/>
                </a:rPr>
                <a:t>Skills</a:t>
              </a:r>
              <a:r>
                <a:rPr lang="es-CO" sz="1200" dirty="0">
                  <a:latin typeface="Arial"/>
                  <a:cs typeface="Arial"/>
                </a:rPr>
                <a:t> Scrum Master 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CO" sz="1200" dirty="0" err="1">
                  <a:latin typeface="Arial"/>
                  <a:cs typeface="Arial"/>
                </a:rPr>
                <a:t>AgiLearning</a:t>
              </a:r>
              <a:r>
                <a:rPr lang="es-CO" sz="1200" dirty="0">
                  <a:latin typeface="Arial"/>
                  <a:cs typeface="Arial"/>
                </a:rPr>
                <a:t>: </a:t>
              </a:r>
              <a:r>
                <a:rPr lang="es-ES" sz="1200" dirty="0" err="1">
                  <a:latin typeface="Arial"/>
                  <a:cs typeface="Arial"/>
                </a:rPr>
                <a:t>Tips</a:t>
              </a:r>
              <a:r>
                <a:rPr lang="es-ES" sz="1200" dirty="0">
                  <a:latin typeface="Arial"/>
                  <a:cs typeface="Arial"/>
                </a:rPr>
                <a:t> para una metodología ágil efectiva</a:t>
              </a:r>
              <a:endParaRPr lang="es-CO"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366C8AC-E351-4222-B0AC-6F4DCF05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45310" y="2268315"/>
              <a:ext cx="1191335" cy="1078389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CA33619-94E9-497A-9CF8-0F1FE420BF4A}"/>
              </a:ext>
            </a:extLst>
          </p:cNvPr>
          <p:cNvGrpSpPr/>
          <p:nvPr/>
        </p:nvGrpSpPr>
        <p:grpSpPr>
          <a:xfrm>
            <a:off x="6572490" y="3892099"/>
            <a:ext cx="5041205" cy="2410672"/>
            <a:chOff x="5749291" y="3927158"/>
            <a:chExt cx="4381754" cy="2410672"/>
          </a:xfrm>
        </p:grpSpPr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3A7E6377-DA33-4C3B-9130-79AF3B53993D}"/>
                </a:ext>
              </a:extLst>
            </p:cNvPr>
            <p:cNvSpPr/>
            <p:nvPr/>
          </p:nvSpPr>
          <p:spPr>
            <a:xfrm>
              <a:off x="6593703" y="4041457"/>
              <a:ext cx="3537342" cy="2208361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055D23AE-9A53-44DC-801A-388442442425}"/>
                </a:ext>
              </a:extLst>
            </p:cNvPr>
            <p:cNvSpPr txBox="1"/>
            <p:nvPr/>
          </p:nvSpPr>
          <p:spPr>
            <a:xfrm>
              <a:off x="7100922" y="4129469"/>
              <a:ext cx="2905791" cy="22083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Radares</a:t>
              </a:r>
              <a:endParaRPr lang="es-CO"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Encuestas: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2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Arial"/>
                  <a:cs typeface="Arial"/>
                </a:rPr>
                <a:t>Evaluación de la Adopción de metodología por parte del  </a:t>
              </a:r>
              <a:r>
                <a:rPr lang="es-ES" sz="1200" dirty="0" err="1">
                  <a:latin typeface="Arial"/>
                  <a:cs typeface="Arial"/>
                </a:rPr>
                <a:t>Product</a:t>
              </a:r>
              <a:r>
                <a:rPr lang="es-ES" sz="1200" dirty="0">
                  <a:latin typeface="Arial"/>
                  <a:cs typeface="Arial"/>
                </a:rPr>
                <a:t> </a:t>
              </a:r>
              <a:r>
                <a:rPr lang="es-ES" sz="1200" dirty="0" err="1">
                  <a:latin typeface="Arial"/>
                  <a:cs typeface="Arial"/>
                </a:rPr>
                <a:t>Owner</a:t>
              </a:r>
              <a:r>
                <a:rPr lang="es-ES" sz="1200" dirty="0">
                  <a:latin typeface="Arial"/>
                  <a:cs typeface="Arial"/>
                </a:rPr>
                <a:t> Dirigido a SM / Dev </a:t>
              </a:r>
              <a:r>
                <a:rPr lang="es-ES" sz="1200" dirty="0" err="1">
                  <a:latin typeface="Arial"/>
                  <a:cs typeface="Arial"/>
                </a:rPr>
                <a:t>Team</a:t>
              </a:r>
              <a:endParaRPr lang="es-ES" sz="12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Arial"/>
                  <a:cs typeface="Arial"/>
                </a:rPr>
                <a:t>Que temas son necesario reforzar para la adopción  de la metodología? Dirigido a SM</a:t>
              </a: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endParaRPr lang="es-ES"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De todas las Células 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CC317BC5-2A6C-4BAC-8DCC-84CF1ACC6938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6">
            <a:extLst>
              <a:ext uri="{FF2B5EF4-FFF2-40B4-BE49-F238E27FC236}">
                <a16:creationId xmlns:a16="http://schemas.microsoft.com/office/drawing/2014/main" id="{9321E877-993E-44BD-A5DA-2196B7C055F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6" name="Rectángulo 13">
            <a:extLst>
              <a:ext uri="{FF2B5EF4-FFF2-40B4-BE49-F238E27FC236}">
                <a16:creationId xmlns:a16="http://schemas.microsoft.com/office/drawing/2014/main" id="{F001454A-8128-46C6-873C-E967B27D5486}"/>
              </a:ext>
            </a:extLst>
          </p:cNvPr>
          <p:cNvSpPr/>
          <p:nvPr/>
        </p:nvSpPr>
        <p:spPr>
          <a:xfrm>
            <a:off x="6359342" y="4615119"/>
            <a:ext cx="4712780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Acompañamientos Equipos</a:t>
            </a:r>
          </a:p>
        </p:txBody>
      </p:sp>
      <p:sp>
        <p:nvSpPr>
          <p:cNvPr id="7" name="Rectángulo 16">
            <a:extLst>
              <a:ext uri="{FF2B5EF4-FFF2-40B4-BE49-F238E27FC236}">
                <a16:creationId xmlns:a16="http://schemas.microsoft.com/office/drawing/2014/main" id="{8D88AEEE-C0B7-4F40-98E1-48A637E76AD1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3A7B3C-2BB9-4D94-842F-8A95EDC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459096" y="5087592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459096" y="5446289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459096" y="5804986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4078046" y="1250045"/>
            <a:ext cx="1262461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4078046" y="1624161"/>
            <a:ext cx="1702418" cy="199903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360135" y="1168952"/>
            <a:ext cx="5373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ECS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2992281" y="1517865"/>
            <a:ext cx="90601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2268514" y="1862524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4078047" y="1889469"/>
            <a:ext cx="1886540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4078046" y="2216104"/>
            <a:ext cx="2072674" cy="191940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4078046" y="2847755"/>
            <a:ext cx="1886541" cy="233176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4078046" y="3167365"/>
            <a:ext cx="1702415" cy="185968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4078047" y="3497256"/>
            <a:ext cx="1033972" cy="207968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4078045" y="4068137"/>
            <a:ext cx="587586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31%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4078046" y="4404051"/>
            <a:ext cx="1702413" cy="21983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4093634" y="2529370"/>
            <a:ext cx="1756257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75%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4078047" y="5492371"/>
            <a:ext cx="512825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17</a:t>
            </a:r>
            <a:r>
              <a:rPr lang="es-CO" sz="1050" dirty="0"/>
              <a:t>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4078046" y="5130194"/>
            <a:ext cx="69380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32%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4078043" y="5834812"/>
            <a:ext cx="587587" cy="19194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28%</a:t>
            </a:r>
          </a:p>
        </p:txBody>
      </p:sp>
      <p:cxnSp>
        <p:nvCxnSpPr>
          <p:cNvPr id="54" name="Conector recto 53"/>
          <p:cNvCxnSpPr>
            <a:cxnSpLocks/>
          </p:cNvCxnSpPr>
          <p:nvPr/>
        </p:nvCxnSpPr>
        <p:spPr>
          <a:xfrm>
            <a:off x="4019651" y="1176348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2932289" y="2190816"/>
            <a:ext cx="9564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2667638" y="2795658"/>
            <a:ext cx="12298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511255" y="3111918"/>
            <a:ext cx="38183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183871" y="3419397"/>
            <a:ext cx="7144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Score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2347193" y="4002763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3308839" y="4371721"/>
            <a:ext cx="5886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3217981" y="4735601"/>
            <a:ext cx="66717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CIAA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3348019" y="5087592"/>
            <a:ext cx="52931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2272722" y="5443113"/>
            <a:ext cx="162474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2693231" y="5749985"/>
            <a:ext cx="11862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 Actual Células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56463" y="3066098"/>
            <a:ext cx="1538306" cy="1533740"/>
            <a:chOff x="606763" y="2193439"/>
            <a:chExt cx="2555958" cy="2887188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59%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606763" y="4211566"/>
              <a:ext cx="2555958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/>
                <a:t>Iteración</a:t>
              </a:r>
              <a:r>
                <a:rPr lang="en-US" sz="2400" b="1" dirty="0"/>
                <a:t> 4</a:t>
              </a:r>
              <a:endParaRPr lang="es-CO" sz="2400" b="1" dirty="0"/>
            </a:p>
          </p:txBody>
        </p:sp>
      </p:grp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8B38C6F-4641-44EB-AB00-388EFE9282A0}"/>
              </a:ext>
            </a:extLst>
          </p:cNvPr>
          <p:cNvSpPr/>
          <p:nvPr/>
        </p:nvSpPr>
        <p:spPr>
          <a:xfrm>
            <a:off x="1544101" y="2499362"/>
            <a:ext cx="24755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Operaciones y Servicios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2" name="Proceso alternativo 40">
            <a:extLst>
              <a:ext uri="{FF2B5EF4-FFF2-40B4-BE49-F238E27FC236}">
                <a16:creationId xmlns:a16="http://schemas.microsoft.com/office/drawing/2014/main" id="{98E298E8-15C5-4A6E-9D64-04EDC153A911}"/>
              </a:ext>
            </a:extLst>
          </p:cNvPr>
          <p:cNvSpPr/>
          <p:nvPr/>
        </p:nvSpPr>
        <p:spPr>
          <a:xfrm>
            <a:off x="4091055" y="4710275"/>
            <a:ext cx="1873532" cy="25036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D8FB98C2-B60B-443E-A38A-7AE746B235BD}"/>
              </a:ext>
            </a:extLst>
          </p:cNvPr>
          <p:cNvSpPr/>
          <p:nvPr/>
        </p:nvSpPr>
        <p:spPr>
          <a:xfrm>
            <a:off x="1658836" y="6104969"/>
            <a:ext cx="221682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Proyectos Especiales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4" name="Proceso alternativo 42">
            <a:extLst>
              <a:ext uri="{FF2B5EF4-FFF2-40B4-BE49-F238E27FC236}">
                <a16:creationId xmlns:a16="http://schemas.microsoft.com/office/drawing/2014/main" id="{E564F5CE-CF8A-4710-BB64-DA4509DFEEA8}"/>
              </a:ext>
            </a:extLst>
          </p:cNvPr>
          <p:cNvSpPr/>
          <p:nvPr/>
        </p:nvSpPr>
        <p:spPr>
          <a:xfrm>
            <a:off x="4086750" y="6136141"/>
            <a:ext cx="1877837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3FB4EC3D-1449-4F7F-9487-EAED91B94096}"/>
              </a:ext>
            </a:extLst>
          </p:cNvPr>
          <p:cNvSpPr/>
          <p:nvPr/>
        </p:nvSpPr>
        <p:spPr>
          <a:xfrm>
            <a:off x="1125616" y="6419894"/>
            <a:ext cx="277268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Operalización</a:t>
            </a:r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de procesos 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6" name="Proceso alternativo 42">
            <a:extLst>
              <a:ext uri="{FF2B5EF4-FFF2-40B4-BE49-F238E27FC236}">
                <a16:creationId xmlns:a16="http://schemas.microsoft.com/office/drawing/2014/main" id="{E025C76A-0CDD-45D2-8E8C-D245D3713E92}"/>
              </a:ext>
            </a:extLst>
          </p:cNvPr>
          <p:cNvSpPr/>
          <p:nvPr/>
        </p:nvSpPr>
        <p:spPr>
          <a:xfrm>
            <a:off x="4110259" y="6518159"/>
            <a:ext cx="728262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0CE27D44-A623-4B7F-BFE9-364526BBF0A8}"/>
              </a:ext>
            </a:extLst>
          </p:cNvPr>
          <p:cNvSpPr/>
          <p:nvPr/>
        </p:nvSpPr>
        <p:spPr>
          <a:xfrm>
            <a:off x="2339939" y="3705224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Billing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9" name="Proceso alternativo 35">
            <a:extLst>
              <a:ext uri="{FF2B5EF4-FFF2-40B4-BE49-F238E27FC236}">
                <a16:creationId xmlns:a16="http://schemas.microsoft.com/office/drawing/2014/main" id="{9B6656B6-B208-4404-9C67-D882855448C8}"/>
              </a:ext>
            </a:extLst>
          </p:cNvPr>
          <p:cNvSpPr/>
          <p:nvPr/>
        </p:nvSpPr>
        <p:spPr>
          <a:xfrm>
            <a:off x="4084962" y="3810569"/>
            <a:ext cx="587586" cy="192194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36%</a:t>
            </a:r>
          </a:p>
        </p:txBody>
      </p:sp>
      <p:sp>
        <p:nvSpPr>
          <p:cNvPr id="184" name="Proceso alternativo 16">
            <a:extLst>
              <a:ext uri="{FF2B5EF4-FFF2-40B4-BE49-F238E27FC236}">
                <a16:creationId xmlns:a16="http://schemas.microsoft.com/office/drawing/2014/main" id="{CFD71FD1-A38A-40F9-845A-089B42CB2C96}"/>
              </a:ext>
            </a:extLst>
          </p:cNvPr>
          <p:cNvSpPr/>
          <p:nvPr/>
        </p:nvSpPr>
        <p:spPr>
          <a:xfrm>
            <a:off x="6637376" y="1276050"/>
            <a:ext cx="1262461" cy="25278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185" name="Proceso alternativo 21">
            <a:extLst>
              <a:ext uri="{FF2B5EF4-FFF2-40B4-BE49-F238E27FC236}">
                <a16:creationId xmlns:a16="http://schemas.microsoft.com/office/drawing/2014/main" id="{83F10D49-E950-4DAC-B680-55BD2C3CEEB4}"/>
              </a:ext>
            </a:extLst>
          </p:cNvPr>
          <p:cNvSpPr/>
          <p:nvPr/>
        </p:nvSpPr>
        <p:spPr>
          <a:xfrm>
            <a:off x="6637375" y="1621052"/>
            <a:ext cx="1886541" cy="21951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86" name="Proceso alternativo 30">
            <a:extLst>
              <a:ext uri="{FF2B5EF4-FFF2-40B4-BE49-F238E27FC236}">
                <a16:creationId xmlns:a16="http://schemas.microsoft.com/office/drawing/2014/main" id="{7BE0898F-0B11-4449-B4E8-B1BEDAF8DE5B}"/>
              </a:ext>
            </a:extLst>
          </p:cNvPr>
          <p:cNvSpPr/>
          <p:nvPr/>
        </p:nvSpPr>
        <p:spPr>
          <a:xfrm>
            <a:off x="6637376" y="1915474"/>
            <a:ext cx="2379782" cy="22678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89%</a:t>
            </a:r>
          </a:p>
        </p:txBody>
      </p:sp>
      <p:sp>
        <p:nvSpPr>
          <p:cNvPr id="187" name="Proceso alternativo 31">
            <a:extLst>
              <a:ext uri="{FF2B5EF4-FFF2-40B4-BE49-F238E27FC236}">
                <a16:creationId xmlns:a16="http://schemas.microsoft.com/office/drawing/2014/main" id="{2DA415D1-FA30-4C37-85E5-76BDC456349F}"/>
              </a:ext>
            </a:extLst>
          </p:cNvPr>
          <p:cNvSpPr/>
          <p:nvPr/>
        </p:nvSpPr>
        <p:spPr>
          <a:xfrm>
            <a:off x="6637375" y="2242109"/>
            <a:ext cx="2622331" cy="179440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94%</a:t>
            </a:r>
          </a:p>
        </p:txBody>
      </p:sp>
      <p:sp>
        <p:nvSpPr>
          <p:cNvPr id="188" name="Proceso alternativo 33">
            <a:extLst>
              <a:ext uri="{FF2B5EF4-FFF2-40B4-BE49-F238E27FC236}">
                <a16:creationId xmlns:a16="http://schemas.microsoft.com/office/drawing/2014/main" id="{5E1BF40B-5F62-41F3-BBBC-4C30FBDE4DA1}"/>
              </a:ext>
            </a:extLst>
          </p:cNvPr>
          <p:cNvSpPr/>
          <p:nvPr/>
        </p:nvSpPr>
        <p:spPr>
          <a:xfrm>
            <a:off x="6637376" y="2873760"/>
            <a:ext cx="2379786" cy="2009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92%</a:t>
            </a:r>
          </a:p>
        </p:txBody>
      </p:sp>
      <p:sp>
        <p:nvSpPr>
          <p:cNvPr id="189" name="Proceso alternativo 34">
            <a:extLst>
              <a:ext uri="{FF2B5EF4-FFF2-40B4-BE49-F238E27FC236}">
                <a16:creationId xmlns:a16="http://schemas.microsoft.com/office/drawing/2014/main" id="{DC09A602-0A4D-465A-AABD-772B2A13A5BC}"/>
              </a:ext>
            </a:extLst>
          </p:cNvPr>
          <p:cNvSpPr/>
          <p:nvPr/>
        </p:nvSpPr>
        <p:spPr>
          <a:xfrm>
            <a:off x="6637376" y="3193370"/>
            <a:ext cx="1702415" cy="18596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0" name="Proceso alternativo 35">
            <a:extLst>
              <a:ext uri="{FF2B5EF4-FFF2-40B4-BE49-F238E27FC236}">
                <a16:creationId xmlns:a16="http://schemas.microsoft.com/office/drawing/2014/main" id="{F35E3DE9-3488-4D29-B851-DA1B1E5B6A65}"/>
              </a:ext>
            </a:extLst>
          </p:cNvPr>
          <p:cNvSpPr/>
          <p:nvPr/>
        </p:nvSpPr>
        <p:spPr>
          <a:xfrm>
            <a:off x="6637376" y="3523261"/>
            <a:ext cx="2009121" cy="19238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191" name="Proceso alternativo 38">
            <a:extLst>
              <a:ext uri="{FF2B5EF4-FFF2-40B4-BE49-F238E27FC236}">
                <a16:creationId xmlns:a16="http://schemas.microsoft.com/office/drawing/2014/main" id="{98985B57-1D1B-4C06-9484-0DCC624F1248}"/>
              </a:ext>
            </a:extLst>
          </p:cNvPr>
          <p:cNvSpPr/>
          <p:nvPr/>
        </p:nvSpPr>
        <p:spPr>
          <a:xfrm>
            <a:off x="6637375" y="4094142"/>
            <a:ext cx="587586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92" name="Proceso alternativo 39">
            <a:extLst>
              <a:ext uri="{FF2B5EF4-FFF2-40B4-BE49-F238E27FC236}">
                <a16:creationId xmlns:a16="http://schemas.microsoft.com/office/drawing/2014/main" id="{C2D4B378-FF81-4805-8C89-D3355D5CE37E}"/>
              </a:ext>
            </a:extLst>
          </p:cNvPr>
          <p:cNvSpPr/>
          <p:nvPr/>
        </p:nvSpPr>
        <p:spPr>
          <a:xfrm>
            <a:off x="6637377" y="4430056"/>
            <a:ext cx="1538306" cy="21406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3" name="Proceso alternativo 40">
            <a:extLst>
              <a:ext uri="{FF2B5EF4-FFF2-40B4-BE49-F238E27FC236}">
                <a16:creationId xmlns:a16="http://schemas.microsoft.com/office/drawing/2014/main" id="{3EA5D3FF-3DBC-46CA-981D-89DE81AFA439}"/>
              </a:ext>
            </a:extLst>
          </p:cNvPr>
          <p:cNvSpPr/>
          <p:nvPr/>
        </p:nvSpPr>
        <p:spPr>
          <a:xfrm>
            <a:off x="6652964" y="2555376"/>
            <a:ext cx="2171720" cy="233176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4" name="Proceso alternativo 41">
            <a:extLst>
              <a:ext uri="{FF2B5EF4-FFF2-40B4-BE49-F238E27FC236}">
                <a16:creationId xmlns:a16="http://schemas.microsoft.com/office/drawing/2014/main" id="{361A81EB-0235-4D43-B0DB-D5A619811B4C}"/>
              </a:ext>
            </a:extLst>
          </p:cNvPr>
          <p:cNvSpPr/>
          <p:nvPr/>
        </p:nvSpPr>
        <p:spPr>
          <a:xfrm>
            <a:off x="6637377" y="5518376"/>
            <a:ext cx="512824" cy="238665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31</a:t>
            </a:r>
            <a:r>
              <a:rPr lang="es-CO" sz="1050" dirty="0"/>
              <a:t>%</a:t>
            </a:r>
          </a:p>
        </p:txBody>
      </p:sp>
      <p:sp>
        <p:nvSpPr>
          <p:cNvPr id="196" name="Proceso alternativo 51">
            <a:extLst>
              <a:ext uri="{FF2B5EF4-FFF2-40B4-BE49-F238E27FC236}">
                <a16:creationId xmlns:a16="http://schemas.microsoft.com/office/drawing/2014/main" id="{BC155F44-DF78-447B-8F84-D9A8647EBCD6}"/>
              </a:ext>
            </a:extLst>
          </p:cNvPr>
          <p:cNvSpPr/>
          <p:nvPr/>
        </p:nvSpPr>
        <p:spPr>
          <a:xfrm>
            <a:off x="6637373" y="5860817"/>
            <a:ext cx="789407" cy="19194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47%</a:t>
            </a:r>
          </a:p>
        </p:txBody>
      </p:sp>
      <p:cxnSp>
        <p:nvCxnSpPr>
          <p:cNvPr id="197" name="Conector recto 196">
            <a:extLst>
              <a:ext uri="{FF2B5EF4-FFF2-40B4-BE49-F238E27FC236}">
                <a16:creationId xmlns:a16="http://schemas.microsoft.com/office/drawing/2014/main" id="{193E50A9-5DB2-4849-9AB8-990FCC43D1FD}"/>
              </a:ext>
            </a:extLst>
          </p:cNvPr>
          <p:cNvCxnSpPr>
            <a:cxnSpLocks/>
          </p:cNvCxnSpPr>
          <p:nvPr/>
        </p:nvCxnSpPr>
        <p:spPr>
          <a:xfrm>
            <a:off x="6578981" y="1202353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Proceso alternativo 40">
            <a:extLst>
              <a:ext uri="{FF2B5EF4-FFF2-40B4-BE49-F238E27FC236}">
                <a16:creationId xmlns:a16="http://schemas.microsoft.com/office/drawing/2014/main" id="{59C2EFC2-5765-463E-9DBC-361F90FF155F}"/>
              </a:ext>
            </a:extLst>
          </p:cNvPr>
          <p:cNvSpPr/>
          <p:nvPr/>
        </p:nvSpPr>
        <p:spPr>
          <a:xfrm>
            <a:off x="6636316" y="4736280"/>
            <a:ext cx="2174293" cy="22435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9" name="Proceso alternativo 42">
            <a:extLst>
              <a:ext uri="{FF2B5EF4-FFF2-40B4-BE49-F238E27FC236}">
                <a16:creationId xmlns:a16="http://schemas.microsoft.com/office/drawing/2014/main" id="{B9170D78-5018-4045-8E33-DE4FBDD8FF01}"/>
              </a:ext>
            </a:extLst>
          </p:cNvPr>
          <p:cNvSpPr/>
          <p:nvPr/>
        </p:nvSpPr>
        <p:spPr>
          <a:xfrm>
            <a:off x="6646080" y="6162146"/>
            <a:ext cx="1877837" cy="26069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200" name="Proceso alternativo 42">
            <a:extLst>
              <a:ext uri="{FF2B5EF4-FFF2-40B4-BE49-F238E27FC236}">
                <a16:creationId xmlns:a16="http://schemas.microsoft.com/office/drawing/2014/main" id="{C0263DD1-8442-4F92-B662-7435CD9E8E61}"/>
              </a:ext>
            </a:extLst>
          </p:cNvPr>
          <p:cNvSpPr/>
          <p:nvPr/>
        </p:nvSpPr>
        <p:spPr>
          <a:xfrm>
            <a:off x="6669589" y="6544164"/>
            <a:ext cx="728262" cy="26069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201" name="Proceso alternativo 35">
            <a:extLst>
              <a:ext uri="{FF2B5EF4-FFF2-40B4-BE49-F238E27FC236}">
                <a16:creationId xmlns:a16="http://schemas.microsoft.com/office/drawing/2014/main" id="{E84BF795-2141-402D-953C-D9FB6C4D6205}"/>
              </a:ext>
            </a:extLst>
          </p:cNvPr>
          <p:cNvSpPr/>
          <p:nvPr/>
        </p:nvSpPr>
        <p:spPr>
          <a:xfrm>
            <a:off x="6644291" y="3836574"/>
            <a:ext cx="963187" cy="181754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53%</a:t>
            </a:r>
          </a:p>
        </p:txBody>
      </p: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2DBC994-1594-4D51-B488-748A763AA1CF}"/>
              </a:ext>
            </a:extLst>
          </p:cNvPr>
          <p:cNvGrpSpPr/>
          <p:nvPr/>
        </p:nvGrpSpPr>
        <p:grpSpPr>
          <a:xfrm>
            <a:off x="9348234" y="2942579"/>
            <a:ext cx="1538305" cy="1533740"/>
            <a:chOff x="659381" y="2193439"/>
            <a:chExt cx="2555957" cy="2887188"/>
          </a:xfrm>
        </p:grpSpPr>
        <p:grpSp>
          <p:nvGrpSpPr>
            <p:cNvPr id="203" name="Grupo 202">
              <a:extLst>
                <a:ext uri="{FF2B5EF4-FFF2-40B4-BE49-F238E27FC236}">
                  <a16:creationId xmlns:a16="http://schemas.microsoft.com/office/drawing/2014/main" id="{A00B22CB-FCD3-4C91-8802-9D8E97E484E1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205" name="object 7">
                <a:extLst>
                  <a:ext uri="{FF2B5EF4-FFF2-40B4-BE49-F238E27FC236}">
                    <a16:creationId xmlns:a16="http://schemas.microsoft.com/office/drawing/2014/main" id="{7E7F9A7C-8948-4BAF-8736-003B3A347563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6" name="object 8">
                <a:extLst>
                  <a:ext uri="{FF2B5EF4-FFF2-40B4-BE49-F238E27FC236}">
                    <a16:creationId xmlns:a16="http://schemas.microsoft.com/office/drawing/2014/main" id="{BE84936C-A644-46E9-B063-2D61571E626B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9">
                <a:extLst>
                  <a:ext uri="{FF2B5EF4-FFF2-40B4-BE49-F238E27FC236}">
                    <a16:creationId xmlns:a16="http://schemas.microsoft.com/office/drawing/2014/main" id="{063E017A-802C-41AA-B61D-D9A2502198EF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10">
                <a:extLst>
                  <a:ext uri="{FF2B5EF4-FFF2-40B4-BE49-F238E27FC236}">
                    <a16:creationId xmlns:a16="http://schemas.microsoft.com/office/drawing/2014/main" id="{B940EC83-BBA5-46AE-928D-2BD6E2F77941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1">
                <a:extLst>
                  <a:ext uri="{FF2B5EF4-FFF2-40B4-BE49-F238E27FC236}">
                    <a16:creationId xmlns:a16="http://schemas.microsoft.com/office/drawing/2014/main" id="{92719A00-52B9-47BA-B1F9-D575F89618E4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2">
                <a:extLst>
                  <a:ext uri="{FF2B5EF4-FFF2-40B4-BE49-F238E27FC236}">
                    <a16:creationId xmlns:a16="http://schemas.microsoft.com/office/drawing/2014/main" id="{28F61D05-F645-415D-9271-3E12445E2CBF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3">
                <a:extLst>
                  <a:ext uri="{FF2B5EF4-FFF2-40B4-BE49-F238E27FC236}">
                    <a16:creationId xmlns:a16="http://schemas.microsoft.com/office/drawing/2014/main" id="{4E104D1B-B221-4580-A11E-0247DC7940C9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4">
                <a:extLst>
                  <a:ext uri="{FF2B5EF4-FFF2-40B4-BE49-F238E27FC236}">
                    <a16:creationId xmlns:a16="http://schemas.microsoft.com/office/drawing/2014/main" id="{FA5B7FB8-E2E9-498E-89D9-6B0AFBD92394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5">
                <a:extLst>
                  <a:ext uri="{FF2B5EF4-FFF2-40B4-BE49-F238E27FC236}">
                    <a16:creationId xmlns:a16="http://schemas.microsoft.com/office/drawing/2014/main" id="{3C5B2C29-6EDC-4C3C-8B42-9EC9766926D4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6">
                <a:extLst>
                  <a:ext uri="{FF2B5EF4-FFF2-40B4-BE49-F238E27FC236}">
                    <a16:creationId xmlns:a16="http://schemas.microsoft.com/office/drawing/2014/main" id="{50435E05-C682-40E6-AEDF-58CB79B2F2B6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7">
                <a:extLst>
                  <a:ext uri="{FF2B5EF4-FFF2-40B4-BE49-F238E27FC236}">
                    <a16:creationId xmlns:a16="http://schemas.microsoft.com/office/drawing/2014/main" id="{964CA70A-E6B6-4237-8176-C2058BC88D82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8">
                <a:extLst>
                  <a:ext uri="{FF2B5EF4-FFF2-40B4-BE49-F238E27FC236}">
                    <a16:creationId xmlns:a16="http://schemas.microsoft.com/office/drawing/2014/main" id="{1C509B7C-1A8C-446D-A957-6E7746F349A7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9">
                <a:extLst>
                  <a:ext uri="{FF2B5EF4-FFF2-40B4-BE49-F238E27FC236}">
                    <a16:creationId xmlns:a16="http://schemas.microsoft.com/office/drawing/2014/main" id="{D1A190D2-4361-442C-BD24-2267FBDF4D84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20">
                <a:extLst>
                  <a:ext uri="{FF2B5EF4-FFF2-40B4-BE49-F238E27FC236}">
                    <a16:creationId xmlns:a16="http://schemas.microsoft.com/office/drawing/2014/main" id="{BB8D8FB3-B470-44FC-B790-21BC0D1B4B78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1">
                <a:extLst>
                  <a:ext uri="{FF2B5EF4-FFF2-40B4-BE49-F238E27FC236}">
                    <a16:creationId xmlns:a16="http://schemas.microsoft.com/office/drawing/2014/main" id="{A7A98120-D8AA-49E7-97BF-F5816337F173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2">
                <a:extLst>
                  <a:ext uri="{FF2B5EF4-FFF2-40B4-BE49-F238E27FC236}">
                    <a16:creationId xmlns:a16="http://schemas.microsoft.com/office/drawing/2014/main" id="{A991538F-C37C-4D8F-95D3-8C594E2F1993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3">
                <a:extLst>
                  <a:ext uri="{FF2B5EF4-FFF2-40B4-BE49-F238E27FC236}">
                    <a16:creationId xmlns:a16="http://schemas.microsoft.com/office/drawing/2014/main" id="{89533AE4-B399-49F7-B7E0-29BBD88D4156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4">
                <a:extLst>
                  <a:ext uri="{FF2B5EF4-FFF2-40B4-BE49-F238E27FC236}">
                    <a16:creationId xmlns:a16="http://schemas.microsoft.com/office/drawing/2014/main" id="{75052AC6-8902-4524-BB7A-8DF7F88B15EF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5">
                <a:extLst>
                  <a:ext uri="{FF2B5EF4-FFF2-40B4-BE49-F238E27FC236}">
                    <a16:creationId xmlns:a16="http://schemas.microsoft.com/office/drawing/2014/main" id="{65D6B153-2FF8-444B-AC73-0866620063C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6">
                <a:extLst>
                  <a:ext uri="{FF2B5EF4-FFF2-40B4-BE49-F238E27FC236}">
                    <a16:creationId xmlns:a16="http://schemas.microsoft.com/office/drawing/2014/main" id="{F9ED8411-BCCE-41E7-9472-CFCE2589B77F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7">
                <a:extLst>
                  <a:ext uri="{FF2B5EF4-FFF2-40B4-BE49-F238E27FC236}">
                    <a16:creationId xmlns:a16="http://schemas.microsoft.com/office/drawing/2014/main" id="{0773A451-A21D-412B-B90A-A43E3CABD4A2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8">
                <a:extLst>
                  <a:ext uri="{FF2B5EF4-FFF2-40B4-BE49-F238E27FC236}">
                    <a16:creationId xmlns:a16="http://schemas.microsoft.com/office/drawing/2014/main" id="{51F6108A-2304-4357-9937-F2E5B88CBBE3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9">
                <a:extLst>
                  <a:ext uri="{FF2B5EF4-FFF2-40B4-BE49-F238E27FC236}">
                    <a16:creationId xmlns:a16="http://schemas.microsoft.com/office/drawing/2014/main" id="{FFCFD696-5F1F-4486-A249-072D71074CFC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30">
                <a:extLst>
                  <a:ext uri="{FF2B5EF4-FFF2-40B4-BE49-F238E27FC236}">
                    <a16:creationId xmlns:a16="http://schemas.microsoft.com/office/drawing/2014/main" id="{8865869B-9404-473D-8E89-EFB4BA248CEC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1">
                <a:extLst>
                  <a:ext uri="{FF2B5EF4-FFF2-40B4-BE49-F238E27FC236}">
                    <a16:creationId xmlns:a16="http://schemas.microsoft.com/office/drawing/2014/main" id="{6CADA409-7AAB-4884-991D-830723E12EB3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2">
                <a:extLst>
                  <a:ext uri="{FF2B5EF4-FFF2-40B4-BE49-F238E27FC236}">
                    <a16:creationId xmlns:a16="http://schemas.microsoft.com/office/drawing/2014/main" id="{8A1B798F-6775-4E13-A262-0DFBDDBB758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3">
                <a:extLst>
                  <a:ext uri="{FF2B5EF4-FFF2-40B4-BE49-F238E27FC236}">
                    <a16:creationId xmlns:a16="http://schemas.microsoft.com/office/drawing/2014/main" id="{0FD90D04-485B-44E8-9588-0C2DE305031E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4">
                <a:extLst>
                  <a:ext uri="{FF2B5EF4-FFF2-40B4-BE49-F238E27FC236}">
                    <a16:creationId xmlns:a16="http://schemas.microsoft.com/office/drawing/2014/main" id="{889BDA3E-0ED3-41B5-95DE-A7F5D20B5FED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5">
                <a:extLst>
                  <a:ext uri="{FF2B5EF4-FFF2-40B4-BE49-F238E27FC236}">
                    <a16:creationId xmlns:a16="http://schemas.microsoft.com/office/drawing/2014/main" id="{FD9C3DE5-E69D-4061-BF10-28379D3DB6BF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6">
                <a:extLst>
                  <a:ext uri="{FF2B5EF4-FFF2-40B4-BE49-F238E27FC236}">
                    <a16:creationId xmlns:a16="http://schemas.microsoft.com/office/drawing/2014/main" id="{6F86789D-E04B-4C61-ACE7-3FF5F5DB0652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7">
                <a:extLst>
                  <a:ext uri="{FF2B5EF4-FFF2-40B4-BE49-F238E27FC236}">
                    <a16:creationId xmlns:a16="http://schemas.microsoft.com/office/drawing/2014/main" id="{3778BFA1-65CE-481E-96F6-7BD951575FC1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8">
                <a:extLst>
                  <a:ext uri="{FF2B5EF4-FFF2-40B4-BE49-F238E27FC236}">
                    <a16:creationId xmlns:a16="http://schemas.microsoft.com/office/drawing/2014/main" id="{7388C924-67E4-45BB-8DBB-AACBEAF984FA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9">
                <a:extLst>
                  <a:ext uri="{FF2B5EF4-FFF2-40B4-BE49-F238E27FC236}">
                    <a16:creationId xmlns:a16="http://schemas.microsoft.com/office/drawing/2014/main" id="{0F7256AC-DBE1-4C59-990B-7D60E88C6576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40">
                <a:extLst>
                  <a:ext uri="{FF2B5EF4-FFF2-40B4-BE49-F238E27FC236}">
                    <a16:creationId xmlns:a16="http://schemas.microsoft.com/office/drawing/2014/main" id="{79ECFABE-4481-4E9B-ACDC-370463964CB3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1">
                <a:extLst>
                  <a:ext uri="{FF2B5EF4-FFF2-40B4-BE49-F238E27FC236}">
                    <a16:creationId xmlns:a16="http://schemas.microsoft.com/office/drawing/2014/main" id="{CA930687-9DC8-44DD-9218-6B5ED9BA42CB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2">
                <a:extLst>
                  <a:ext uri="{FF2B5EF4-FFF2-40B4-BE49-F238E27FC236}">
                    <a16:creationId xmlns:a16="http://schemas.microsoft.com/office/drawing/2014/main" id="{452DF40C-7285-4EE6-BECB-D3D5A7060D35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Elipse 240">
                <a:extLst>
                  <a:ext uri="{FF2B5EF4-FFF2-40B4-BE49-F238E27FC236}">
                    <a16:creationId xmlns:a16="http://schemas.microsoft.com/office/drawing/2014/main" id="{F9B0256F-FC39-48B9-BE5F-44E819C47DC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70%</a:t>
                </a:r>
              </a:p>
            </p:txBody>
          </p:sp>
        </p:grpSp>
        <p:sp>
          <p:nvSpPr>
            <p:cNvPr id="204" name="CuadroTexto 203">
              <a:extLst>
                <a:ext uri="{FF2B5EF4-FFF2-40B4-BE49-F238E27FC236}">
                  <a16:creationId xmlns:a16="http://schemas.microsoft.com/office/drawing/2014/main" id="{52E13F37-CC80-4768-B6C2-C6145C315BE3}"/>
                </a:ext>
              </a:extLst>
            </p:cNvPr>
            <p:cNvSpPr txBox="1"/>
            <p:nvPr/>
          </p:nvSpPr>
          <p:spPr>
            <a:xfrm>
              <a:off x="659381" y="4211566"/>
              <a:ext cx="2555957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/>
                <a:t>Iteración</a:t>
              </a:r>
              <a:r>
                <a:rPr lang="en-US" sz="2400" b="1" dirty="0"/>
                <a:t> 5</a:t>
              </a:r>
              <a:endParaRPr lang="es-CO" sz="2400" b="1" dirty="0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47B79FE1-FB5A-4552-9802-8C89A26A73A8}"/>
              </a:ext>
            </a:extLst>
          </p:cNvPr>
          <p:cNvSpPr txBox="1"/>
          <p:nvPr/>
        </p:nvSpPr>
        <p:spPr>
          <a:xfrm>
            <a:off x="6567991" y="5102106"/>
            <a:ext cx="2810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FF0000"/>
                </a:solidFill>
              </a:rPr>
              <a:t>* Kanban.</a:t>
            </a:r>
            <a:endParaRPr lang="es-CO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732C6-2C4A-4D83-82E3-EDEA2F28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545" y="-4412"/>
            <a:ext cx="8479725" cy="938601"/>
          </a:xfrm>
        </p:spPr>
        <p:txBody>
          <a:bodyPr/>
          <a:lstStyle/>
          <a:p>
            <a:endParaRPr lang="es-CO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EC5660B-93E6-445F-8514-017D2F0DE5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2781182"/>
              </p:ext>
            </p:extLst>
          </p:nvPr>
        </p:nvGraphicFramePr>
        <p:xfrm>
          <a:off x="690002" y="1280886"/>
          <a:ext cx="11211712" cy="429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4314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Estado Actual Células</a:t>
            </a:r>
            <a:endParaRPr lang="es-CO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B1BA0751-138E-42FB-9203-7FD372389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8847561"/>
              </p:ext>
            </p:extLst>
          </p:nvPr>
        </p:nvGraphicFramePr>
        <p:xfrm>
          <a:off x="7387771" y="1638600"/>
          <a:ext cx="4963886" cy="4008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E097137D-966F-4BDB-860D-7E3763E64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22" y="1639357"/>
            <a:ext cx="7620262" cy="29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6">
            <a:extLst>
              <a:ext uri="{FF2B5EF4-FFF2-40B4-BE49-F238E27FC236}">
                <a16:creationId xmlns:a16="http://schemas.microsoft.com/office/drawing/2014/main" id="{B9C7A4CD-229C-4A6E-BA96-0B5A03B47C3A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3" name="Rectángulo 13">
            <a:extLst>
              <a:ext uri="{FF2B5EF4-FFF2-40B4-BE49-F238E27FC236}">
                <a16:creationId xmlns:a16="http://schemas.microsoft.com/office/drawing/2014/main" id="{D8D9BA2F-76F8-42D7-BE3A-CF7FBE42EC9D}"/>
              </a:ext>
            </a:extLst>
          </p:cNvPr>
          <p:cNvSpPr/>
          <p:nvPr/>
        </p:nvSpPr>
        <p:spPr>
          <a:xfrm>
            <a:off x="6359342" y="4615119"/>
            <a:ext cx="201973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Formación </a:t>
            </a:r>
          </a:p>
        </p:txBody>
      </p:sp>
      <p:sp>
        <p:nvSpPr>
          <p:cNvPr id="4" name="Rectángulo 16">
            <a:extLst>
              <a:ext uri="{FF2B5EF4-FFF2-40B4-BE49-F238E27FC236}">
                <a16:creationId xmlns:a16="http://schemas.microsoft.com/office/drawing/2014/main" id="{5C7C3F89-95EE-4D50-8A0A-04F75A3A12D2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6">
            <a:extLst>
              <a:ext uri="{FF2B5EF4-FFF2-40B4-BE49-F238E27FC236}">
                <a16:creationId xmlns:a16="http://schemas.microsoft.com/office/drawing/2014/main" id="{1B78B7E7-8827-427C-8D1D-73B9A4D792C0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4" name="Rectángulo 13">
            <a:extLst>
              <a:ext uri="{FF2B5EF4-FFF2-40B4-BE49-F238E27FC236}">
                <a16:creationId xmlns:a16="http://schemas.microsoft.com/office/drawing/2014/main" id="{B0430F4B-AF35-4243-B1B5-84DC44D952CB}"/>
              </a:ext>
            </a:extLst>
          </p:cNvPr>
          <p:cNvSpPr/>
          <p:nvPr/>
        </p:nvSpPr>
        <p:spPr>
          <a:xfrm>
            <a:off x="6359342" y="4615119"/>
            <a:ext cx="1885083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Encuestas</a:t>
            </a:r>
          </a:p>
        </p:txBody>
      </p:sp>
      <p:sp>
        <p:nvSpPr>
          <p:cNvPr id="5" name="Rectángulo 16">
            <a:extLst>
              <a:ext uri="{FF2B5EF4-FFF2-40B4-BE49-F238E27FC236}">
                <a16:creationId xmlns:a16="http://schemas.microsoft.com/office/drawing/2014/main" id="{59A57894-245C-45EA-8DF5-AEFC2E053D00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88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2F58588-576D-46D5-80D6-8A24D7A02F27}">
  <ds:schemaRefs>
    <ds:schemaRef ds:uri="http://purl.org/dc/dcmitype/"/>
    <ds:schemaRef ds:uri="4bffbd67-204f-4941-9f8d-5e376a982f9f"/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21987</TotalTime>
  <Words>337</Words>
  <Application>Microsoft Office PowerPoint</Application>
  <PresentationFormat>Panorámica</PresentationFormat>
  <Paragraphs>123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Leelawadee</vt:lpstr>
      <vt:lpstr>Tema de Office</vt:lpstr>
      <vt:lpstr>Presentación de PowerPoint</vt:lpstr>
      <vt:lpstr>Presentación de PowerPoint</vt:lpstr>
      <vt:lpstr>Objetivos de la Iteración</vt:lpstr>
      <vt:lpstr>Presentación de PowerPoint</vt:lpstr>
      <vt:lpstr> Estado Actual Células</vt:lpstr>
      <vt:lpstr>Presentación de PowerPoint</vt:lpstr>
      <vt:lpstr> Estado Actual Células</vt:lpstr>
      <vt:lpstr>Presentación de PowerPoint</vt:lpstr>
      <vt:lpstr>Presentación de PowerPoint</vt:lpstr>
      <vt:lpstr>Presentación de PowerPoint</vt:lpstr>
      <vt:lpstr>Presentación de PowerPoint</vt:lpstr>
      <vt:lpstr>Estandarización y Acuerdos</vt:lpstr>
      <vt:lpstr>Plan de Trabajo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Serrato, Sindy</cp:lastModifiedBy>
  <cp:revision>629</cp:revision>
  <cp:lastPrinted>2018-05-14T12:53:52Z</cp:lastPrinted>
  <dcterms:created xsi:type="dcterms:W3CDTF">2017-11-17T14:24:31Z</dcterms:created>
  <dcterms:modified xsi:type="dcterms:W3CDTF">2019-04-26T15:12:37Z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